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71" r:id="rId1"/>
    <p:sldMasterId id="2147483672" r:id="rId2"/>
    <p:sldMasterId id="2147483673" r:id="rId3"/>
    <p:sldMasterId id="2147483674" r:id="rId4"/>
    <p:sldMasterId id="2147483675"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8" r:id="rId24"/>
    <p:sldId id="274" r:id="rId25"/>
    <p:sldId id="275" r:id="rId26"/>
    <p:sldId id="276" r:id="rId27"/>
    <p:sldId id="277"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251"/>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4660"/>
  </p:normalViewPr>
  <p:slideViewPr>
    <p:cSldViewPr snapToGrid="0">
      <p:cViewPr varScale="1">
        <p:scale>
          <a:sx n="75" d="100"/>
          <a:sy n="75" d="100"/>
        </p:scale>
        <p:origin x="10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028831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492" y="4342944"/>
            <a:ext cx="5486999" cy="4114500"/>
          </a:xfrm>
          <a:prstGeom prst="rect">
            <a:avLst/>
          </a:prstGeom>
        </p:spPr>
        <p:txBody>
          <a:bodyPr lIns="86100" tIns="86100" rIns="86100" bIns="86100"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687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5" name="Shape 275"/>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276" name="Shape 276"/>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242038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285" name="Shape 285"/>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176392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294" name="Shape 294"/>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348467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303" name="Shape 303"/>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357256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312" name="Shape 312"/>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52486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326" name="Shape 326"/>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139809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7" name="Shape 337"/>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338" name="Shape 338"/>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115394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356" name="Shape 3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0729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371" name="Shape 3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4829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371" name="Shape 3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8947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163" name="Shape 163"/>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68570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384" name="Shape 3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4283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397" name="Shape 3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4871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410" name="Shape 4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005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400550"/>
            <a:ext cx="5486399" cy="3600599"/>
          </a:xfrm>
          <a:prstGeom prst="rect">
            <a:avLst/>
          </a:prstGeom>
        </p:spPr>
        <p:txBody>
          <a:bodyPr lIns="86100" tIns="86100" rIns="86100" bIns="86100" anchor="ctr" anchorCtr="0">
            <a:noAutofit/>
          </a:bodyPr>
          <a:lstStyle/>
          <a:p>
            <a:pPr lvl="0" rtl="0">
              <a:spcBef>
                <a:spcPts val="0"/>
              </a:spcBef>
              <a:buNone/>
            </a:pPr>
            <a:endParaRPr sz="1300"/>
          </a:p>
        </p:txBody>
      </p:sp>
      <p:sp>
        <p:nvSpPr>
          <p:cNvPr id="417" name="Shape 4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054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177" name="Shape 177"/>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271548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217" name="Shape 217"/>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372055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226" name="Shape 226"/>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384294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237" name="Shape 237"/>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289331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7" name="Shape 247"/>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248" name="Shape 248"/>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408285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a:spcBef>
                <a:spcPts val="0"/>
              </a:spcBef>
              <a:buNone/>
            </a:pPr>
            <a:endParaRPr/>
          </a:p>
        </p:txBody>
      </p:sp>
      <p:sp>
        <p:nvSpPr>
          <p:cNvPr id="258" name="Shape 258"/>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rPr>
              <a:t>*</a:t>
            </a:r>
          </a:p>
        </p:txBody>
      </p:sp>
    </p:spTree>
    <p:extLst>
      <p:ext uri="{BB962C8B-B14F-4D97-AF65-F5344CB8AC3E}">
        <p14:creationId xmlns:p14="http://schemas.microsoft.com/office/powerpoint/2010/main" val="241706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85492" y="4342944"/>
            <a:ext cx="5486999" cy="4114500"/>
          </a:xfrm>
          <a:prstGeom prst="rect">
            <a:avLst/>
          </a:prstGeom>
          <a:noFill/>
          <a:ln>
            <a:noFill/>
          </a:ln>
        </p:spPr>
        <p:txBody>
          <a:bodyPr lIns="93275" tIns="46625" rIns="93275" bIns="46625" anchor="t" anchorCtr="0">
            <a:noAutofit/>
          </a:bodyPr>
          <a:lstStyle/>
          <a:p>
            <a:pPr lvl="0" rtl="0">
              <a:spcBef>
                <a:spcPts val="0"/>
              </a:spcBef>
              <a:buNone/>
            </a:pPr>
            <a:endParaRPr sz="1300"/>
          </a:p>
        </p:txBody>
      </p:sp>
      <p:sp>
        <p:nvSpPr>
          <p:cNvPr id="267" name="Shape 267"/>
          <p:cNvSpPr txBox="1"/>
          <p:nvPr/>
        </p:nvSpPr>
        <p:spPr>
          <a:xfrm>
            <a:off x="3884461" y="8685889"/>
            <a:ext cx="2971799" cy="456599"/>
          </a:xfrm>
          <a:prstGeom prst="rect">
            <a:avLst/>
          </a:prstGeom>
          <a:noFill/>
          <a:ln>
            <a:noFill/>
          </a:ln>
        </p:spPr>
        <p:txBody>
          <a:bodyPr lIns="93275" tIns="46625" rIns="93275" bIns="46625" anchor="b" anchorCtr="0">
            <a:noAutofit/>
          </a:bodyPr>
          <a:lstStyle/>
          <a:p>
            <a:pPr marL="0" marR="0" lvl="0" indent="0" algn="r" rtl="0">
              <a:spcBef>
                <a:spcPts val="0"/>
              </a:spcBef>
              <a:buClr>
                <a:srgbClr val="000000"/>
              </a:buClr>
              <a:buSzPct val="25000"/>
              <a:buFont typeface="Arial"/>
              <a:buNone/>
            </a:pPr>
            <a:r>
              <a:rPr lang="e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205152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11480" algn="ctr" rtl="0">
              <a:spcBef>
                <a:spcPts val="0"/>
              </a:spcBef>
              <a:spcAft>
                <a:spcPts val="0"/>
              </a:spcAft>
              <a:defRPr sz="4000">
                <a:solidFill>
                  <a:schemeClr val="dk2"/>
                </a:solidFill>
                <a:latin typeface="Times New Roman"/>
                <a:ea typeface="Times New Roman"/>
                <a:cs typeface="Times New Roman"/>
                <a:sym typeface="Times New Roman"/>
              </a:defRPr>
            </a:lvl6pPr>
            <a:lvl7pPr marL="822960" algn="ctr" rtl="0">
              <a:spcBef>
                <a:spcPts val="0"/>
              </a:spcBef>
              <a:spcAft>
                <a:spcPts val="0"/>
              </a:spcAft>
              <a:defRPr sz="4000">
                <a:solidFill>
                  <a:schemeClr val="dk2"/>
                </a:solidFill>
                <a:latin typeface="Times New Roman"/>
                <a:ea typeface="Times New Roman"/>
                <a:cs typeface="Times New Roman"/>
                <a:sym typeface="Times New Roman"/>
              </a:defRPr>
            </a:lvl7pPr>
            <a:lvl8pPr marL="1234440" algn="ctr" rtl="0">
              <a:spcBef>
                <a:spcPts val="0"/>
              </a:spcBef>
              <a:spcAft>
                <a:spcPts val="0"/>
              </a:spcAft>
              <a:defRPr sz="4000">
                <a:solidFill>
                  <a:schemeClr val="dk2"/>
                </a:solidFill>
                <a:latin typeface="Times New Roman"/>
                <a:ea typeface="Times New Roman"/>
                <a:cs typeface="Times New Roman"/>
                <a:sym typeface="Times New Roman"/>
              </a:defRPr>
            </a:lvl8pPr>
            <a:lvl9pPr marL="164592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7975" indent="-123825" algn="l" rtl="0">
              <a:spcBef>
                <a:spcPts val="58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68337" indent="-103187"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8700" indent="-76200" algn="l" rtl="0">
              <a:spcBef>
                <a:spcPts val="44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39862" indent="-93662" algn="l" rtl="0">
              <a:spcBef>
                <a:spcPts val="360"/>
              </a:spcBef>
              <a:spcAft>
                <a:spcPts val="0"/>
              </a:spcAft>
              <a:buClr>
                <a:schemeClr val="dk1"/>
              </a:buClr>
              <a:buFont typeface="Times New Roman"/>
              <a:buChar char="–"/>
              <a:defRPr>
                <a:solidFill>
                  <a:schemeClr val="dk1"/>
                </a:solidFill>
                <a:latin typeface="Times New Roman"/>
                <a:ea typeface="Times New Roman"/>
                <a:cs typeface="Times New Roman"/>
                <a:sym typeface="Times New Roman"/>
              </a:defRPr>
            </a:lvl4pPr>
            <a:lvl5pPr marL="1851025" indent="-98425" algn="l" rtl="0">
              <a:spcBef>
                <a:spcPts val="360"/>
              </a:spcBef>
              <a:spcAft>
                <a:spcPts val="0"/>
              </a:spcAft>
              <a:buClr>
                <a:schemeClr val="dk1"/>
              </a:buClr>
              <a:buFont typeface="Times New Roman"/>
              <a:buChar char="»"/>
              <a:defRPr>
                <a:solidFill>
                  <a:schemeClr val="dk1"/>
                </a:solidFill>
                <a:latin typeface="Times New Roman"/>
                <a:ea typeface="Times New Roman"/>
                <a:cs typeface="Times New Roman"/>
                <a:sym typeface="Times New Roman"/>
              </a:defRPr>
            </a:lvl5pPr>
            <a:lvl6pPr marL="2263140" indent="-91439"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4620" indent="-9652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100" indent="-10160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7580" indent="-93979"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1" name="Shape 51"/>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85800" y="2130266"/>
            <a:ext cx="7772400" cy="1470299"/>
          </a:xfrm>
          <a:prstGeom prst="rect">
            <a:avLst/>
          </a:prstGeom>
          <a:noFill/>
          <a:ln>
            <a:noFill/>
          </a:ln>
        </p:spPr>
        <p:txBody>
          <a:bodyPr lIns="91425" tIns="91425" rIns="91425" bIns="91425" anchor="t"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80" marR="0" indent="-508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60" marR="0" indent="-1016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40" marR="0" indent="-2539"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20" marR="0" indent="-762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subTitle" idx="1"/>
          </p:nvPr>
        </p:nvSpPr>
        <p:spPr>
          <a:xfrm>
            <a:off x="1371600" y="3886200"/>
            <a:ext cx="6400799" cy="1753199"/>
          </a:xfrm>
          <a:prstGeom prst="rect">
            <a:avLst/>
          </a:prstGeom>
          <a:noFill/>
          <a:ln>
            <a:noFill/>
          </a:ln>
        </p:spPr>
        <p:txBody>
          <a:bodyPr lIns="91425" tIns="91425" rIns="91425" bIns="91425" anchor="t" anchorCtr="0"/>
          <a:lstStyle>
            <a:lvl1pPr marL="0" marR="0" indent="0" algn="ctr" rtl="0">
              <a:spcBef>
                <a:spcPts val="580"/>
              </a:spcBef>
              <a:spcAft>
                <a:spcPts val="0"/>
              </a:spcAft>
              <a:buClr>
                <a:schemeClr val="dk1"/>
              </a:buClr>
              <a:buFont typeface="Times New Roman"/>
              <a:buNone/>
              <a:defRPr sz="2900" b="0" i="0" u="none" strike="noStrike" cap="none" baseline="0">
                <a:solidFill>
                  <a:schemeClr val="dk1"/>
                </a:solidFill>
                <a:latin typeface="Times New Roman"/>
                <a:ea typeface="Times New Roman"/>
                <a:cs typeface="Times New Roman"/>
                <a:sym typeface="Times New Roman"/>
              </a:defRPr>
            </a:lvl1pPr>
            <a:lvl2pPr marL="411480" marR="0" indent="-5080" algn="ctr" rtl="0">
              <a:spcBef>
                <a:spcPts val="500"/>
              </a:spcBef>
              <a:spcAft>
                <a:spcPts val="0"/>
              </a:spcAft>
              <a:buClr>
                <a:schemeClr val="dk1"/>
              </a:buClr>
              <a:buFont typeface="Times New Roman"/>
              <a:buNone/>
              <a:defRPr sz="2500" b="0" i="0" u="none" strike="noStrike" cap="none" baseline="0">
                <a:solidFill>
                  <a:schemeClr val="dk1"/>
                </a:solidFill>
                <a:latin typeface="Times New Roman"/>
                <a:ea typeface="Times New Roman"/>
                <a:cs typeface="Times New Roman"/>
                <a:sym typeface="Times New Roman"/>
              </a:defRPr>
            </a:lvl2pPr>
            <a:lvl3pPr marL="822960" marR="0" indent="-10160" algn="ctr" rtl="0">
              <a:spcBef>
                <a:spcPts val="440"/>
              </a:spcBef>
              <a:spcAft>
                <a:spcPts val="0"/>
              </a:spcAft>
              <a:buClr>
                <a:schemeClr val="dk1"/>
              </a:buClr>
              <a:buFont typeface="Times New Roman"/>
              <a:buNone/>
              <a:defRPr sz="2200" b="0" i="0" u="none" strike="noStrike" cap="none" baseline="0">
                <a:solidFill>
                  <a:schemeClr val="dk1"/>
                </a:solidFill>
                <a:latin typeface="Times New Roman"/>
                <a:ea typeface="Times New Roman"/>
                <a:cs typeface="Times New Roman"/>
                <a:sym typeface="Times New Roman"/>
              </a:defRPr>
            </a:lvl3pPr>
            <a:lvl4pPr marL="1234440" marR="0" indent="-2539"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4pPr>
            <a:lvl5pPr marL="1645920" marR="0" indent="-762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5pPr>
            <a:lvl6pPr marL="2057400" marR="0" indent="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6pPr>
            <a:lvl7pPr marL="2468880" marR="0" indent="-5079"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7pPr>
            <a:lvl8pPr marL="2880360" marR="0" indent="-1016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8pPr>
            <a:lvl9pPr marL="3291840" marR="0" indent="-254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11480" algn="ctr" rtl="0">
              <a:spcBef>
                <a:spcPts val="0"/>
              </a:spcBef>
              <a:spcAft>
                <a:spcPts val="0"/>
              </a:spcAft>
              <a:defRPr sz="4000">
                <a:solidFill>
                  <a:schemeClr val="dk2"/>
                </a:solidFill>
                <a:latin typeface="Times New Roman"/>
                <a:ea typeface="Times New Roman"/>
                <a:cs typeface="Times New Roman"/>
                <a:sym typeface="Times New Roman"/>
              </a:defRPr>
            </a:lvl6pPr>
            <a:lvl7pPr marL="822960" algn="ctr" rtl="0">
              <a:spcBef>
                <a:spcPts val="0"/>
              </a:spcBef>
              <a:spcAft>
                <a:spcPts val="0"/>
              </a:spcAft>
              <a:defRPr sz="4000">
                <a:solidFill>
                  <a:schemeClr val="dk2"/>
                </a:solidFill>
                <a:latin typeface="Times New Roman"/>
                <a:ea typeface="Times New Roman"/>
                <a:cs typeface="Times New Roman"/>
                <a:sym typeface="Times New Roman"/>
              </a:defRPr>
            </a:lvl7pPr>
            <a:lvl8pPr marL="1234440" algn="ctr" rtl="0">
              <a:spcBef>
                <a:spcPts val="0"/>
              </a:spcBef>
              <a:spcAft>
                <a:spcPts val="0"/>
              </a:spcAft>
              <a:defRPr sz="4000">
                <a:solidFill>
                  <a:schemeClr val="dk2"/>
                </a:solidFill>
                <a:latin typeface="Times New Roman"/>
                <a:ea typeface="Times New Roman"/>
                <a:cs typeface="Times New Roman"/>
                <a:sym typeface="Times New Roman"/>
              </a:defRPr>
            </a:lvl8pPr>
            <a:lvl9pPr marL="164592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8610" indent="-124459" algn="l" rtl="0">
              <a:spcBef>
                <a:spcPts val="58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68655" indent="-103505"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8700" indent="-76200" algn="l" rtl="0">
              <a:spcBef>
                <a:spcPts val="44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40180" indent="-9398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4pPr>
            <a:lvl5pPr marL="1851660" indent="-9906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5pPr>
            <a:lvl6pPr marL="2263140" indent="-91439"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4620" indent="-9652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100" indent="-101600"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7580" indent="-93979"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685800" y="2130266"/>
            <a:ext cx="7772400" cy="1470000"/>
          </a:xfrm>
          <a:prstGeom prst="rect">
            <a:avLst/>
          </a:prstGeom>
          <a:noFill/>
          <a:ln>
            <a:noFill/>
          </a:ln>
        </p:spPr>
        <p:txBody>
          <a:bodyPr lIns="82275" tIns="82275" rIns="82275" bIns="82275" anchor="ctr"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0640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550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190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5100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75" name="Shape 75"/>
          <p:cNvSpPr txBox="1">
            <a:spLocks noGrp="1"/>
          </p:cNvSpPr>
          <p:nvPr>
            <p:ph type="subTitle" idx="1"/>
          </p:nvPr>
        </p:nvSpPr>
        <p:spPr>
          <a:xfrm>
            <a:off x="1371600" y="3886200"/>
            <a:ext cx="6400799" cy="1753199"/>
          </a:xfrm>
          <a:prstGeom prst="rect">
            <a:avLst/>
          </a:prstGeom>
          <a:noFill/>
          <a:ln>
            <a:noFill/>
          </a:ln>
        </p:spPr>
        <p:txBody>
          <a:bodyPr lIns="82275" tIns="82275" rIns="82275" bIns="82275" anchor="t" anchorCtr="0"/>
          <a:lstStyle>
            <a:lvl1pPr marL="0" marR="0" indent="0" algn="ctr" rtl="0">
              <a:spcBef>
                <a:spcPts val="600"/>
              </a:spcBef>
              <a:spcAft>
                <a:spcPts val="0"/>
              </a:spcAft>
              <a:buClr>
                <a:schemeClr val="dk1"/>
              </a:buClr>
              <a:buFont typeface="Times New Roman"/>
              <a:buNone/>
              <a:defRPr sz="2900" b="0" i="0" u="none" strike="noStrike" cap="none" baseline="0">
                <a:solidFill>
                  <a:schemeClr val="dk1"/>
                </a:solidFill>
                <a:latin typeface="Times New Roman"/>
                <a:ea typeface="Times New Roman"/>
                <a:cs typeface="Times New Roman"/>
                <a:sym typeface="Times New Roman"/>
              </a:defRPr>
            </a:lvl1pPr>
            <a:lvl2pPr marL="406400" marR="0" indent="0" algn="ctr" rtl="0">
              <a:spcBef>
                <a:spcPts val="500"/>
              </a:spcBef>
              <a:spcAft>
                <a:spcPts val="0"/>
              </a:spcAft>
              <a:buClr>
                <a:schemeClr val="dk1"/>
              </a:buClr>
              <a:buFont typeface="Times New Roman"/>
              <a:buNone/>
              <a:defRPr sz="2500" b="0" i="0" u="none" strike="noStrike" cap="none" baseline="0">
                <a:solidFill>
                  <a:schemeClr val="dk1"/>
                </a:solidFill>
                <a:latin typeface="Times New Roman"/>
                <a:ea typeface="Times New Roman"/>
                <a:cs typeface="Times New Roman"/>
                <a:sym typeface="Times New Roman"/>
              </a:defRPr>
            </a:lvl2pPr>
            <a:lvl3pPr marL="825500" marR="0" indent="0" algn="ctr" rtl="0">
              <a:spcBef>
                <a:spcPts val="400"/>
              </a:spcBef>
              <a:spcAft>
                <a:spcPts val="0"/>
              </a:spcAft>
              <a:buClr>
                <a:schemeClr val="dk1"/>
              </a:buClr>
              <a:buFont typeface="Times New Roman"/>
              <a:buNone/>
              <a:defRPr sz="2200" b="0" i="0" u="none" strike="noStrike" cap="none" baseline="0">
                <a:solidFill>
                  <a:schemeClr val="dk1"/>
                </a:solidFill>
                <a:latin typeface="Times New Roman"/>
                <a:ea typeface="Times New Roman"/>
                <a:cs typeface="Times New Roman"/>
                <a:sym typeface="Times New Roman"/>
              </a:defRPr>
            </a:lvl3pPr>
            <a:lvl4pPr marL="12319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4pPr>
            <a:lvl5pPr marL="16510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5pPr>
            <a:lvl6pPr marL="20574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6pPr>
            <a:lvl7pPr marL="24638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7pPr>
            <a:lvl8pPr marL="28829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8pPr>
            <a:lvl9pPr marL="3289300" marR="0" indent="0" algn="ctr" rtl="0">
              <a:spcBef>
                <a:spcPts val="40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8" name="Shape 78"/>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800" y="608647"/>
            <a:ext cx="7772400" cy="1144500"/>
          </a:xfrm>
          <a:prstGeom prst="rect">
            <a:avLst/>
          </a:prstGeom>
          <a:noFill/>
          <a:ln>
            <a:noFill/>
          </a:ln>
        </p:spPr>
        <p:txBody>
          <a:bodyPr lIns="82275" tIns="82275" rIns="82275" bIns="8227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06400" algn="ctr" rtl="0">
              <a:spcBef>
                <a:spcPts val="0"/>
              </a:spcBef>
              <a:spcAft>
                <a:spcPts val="0"/>
              </a:spcAft>
              <a:defRPr sz="4000">
                <a:solidFill>
                  <a:schemeClr val="dk2"/>
                </a:solidFill>
                <a:latin typeface="Times New Roman"/>
                <a:ea typeface="Times New Roman"/>
                <a:cs typeface="Times New Roman"/>
                <a:sym typeface="Times New Roman"/>
              </a:defRPr>
            </a:lvl6pPr>
            <a:lvl7pPr marL="825500" algn="ctr" rtl="0">
              <a:spcBef>
                <a:spcPts val="0"/>
              </a:spcBef>
              <a:spcAft>
                <a:spcPts val="0"/>
              </a:spcAft>
              <a:defRPr sz="4000">
                <a:solidFill>
                  <a:schemeClr val="dk2"/>
                </a:solidFill>
                <a:latin typeface="Times New Roman"/>
                <a:ea typeface="Times New Roman"/>
                <a:cs typeface="Times New Roman"/>
                <a:sym typeface="Times New Roman"/>
              </a:defRPr>
            </a:lvl7pPr>
            <a:lvl8pPr marL="1231900" algn="ctr" rtl="0">
              <a:spcBef>
                <a:spcPts val="0"/>
              </a:spcBef>
              <a:spcAft>
                <a:spcPts val="0"/>
              </a:spcAft>
              <a:defRPr sz="4000">
                <a:solidFill>
                  <a:schemeClr val="dk2"/>
                </a:solidFill>
                <a:latin typeface="Times New Roman"/>
                <a:ea typeface="Times New Roman"/>
                <a:cs typeface="Times New Roman"/>
                <a:sym typeface="Times New Roman"/>
              </a:defRPr>
            </a:lvl8pPr>
            <a:lvl9pPr marL="165100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81" name="Shape 81"/>
          <p:cNvSpPr txBox="1">
            <a:spLocks noGrp="1"/>
          </p:cNvSpPr>
          <p:nvPr>
            <p:ph type="body" idx="1"/>
          </p:nvPr>
        </p:nvSpPr>
        <p:spPr>
          <a:xfrm>
            <a:off x="685800" y="1980247"/>
            <a:ext cx="7772400" cy="4115999"/>
          </a:xfrm>
          <a:prstGeom prst="rect">
            <a:avLst/>
          </a:prstGeom>
          <a:noFill/>
          <a:ln>
            <a:noFill/>
          </a:ln>
        </p:spPr>
        <p:txBody>
          <a:bodyPr lIns="82275" tIns="82275" rIns="82275" bIns="82275" anchor="t" anchorCtr="0"/>
          <a:lstStyle>
            <a:lvl1pPr marL="304800" indent="-127000" algn="l" rtl="0">
              <a:spcBef>
                <a:spcPts val="60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73100" indent="-101600"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8700" indent="-63500" algn="l" rtl="0">
              <a:spcBef>
                <a:spcPts val="40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35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4pPr>
            <a:lvl5pPr marL="18542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5pPr>
            <a:lvl6pPr marL="22606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9700" indent="-1016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25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4" name="Shape 84"/>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22947" y="4406264"/>
            <a:ext cx="7772400" cy="1362899"/>
          </a:xfrm>
          <a:prstGeom prst="rect">
            <a:avLst/>
          </a:prstGeom>
          <a:noFill/>
          <a:ln>
            <a:noFill/>
          </a:ln>
        </p:spPr>
        <p:txBody>
          <a:bodyPr lIns="82275" tIns="82275" rIns="82275" bIns="82275" anchor="t" anchorCtr="0"/>
          <a:lstStyle>
            <a:lvl1pPr algn="l" rtl="0">
              <a:spcBef>
                <a:spcPts val="0"/>
              </a:spcBef>
              <a:defRPr sz="36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a:off x="722947" y="2906077"/>
            <a:ext cx="7772400" cy="1500000"/>
          </a:xfrm>
          <a:prstGeom prst="rect">
            <a:avLst/>
          </a:prstGeom>
          <a:noFill/>
          <a:ln>
            <a:noFill/>
          </a:ln>
        </p:spPr>
        <p:txBody>
          <a:bodyPr lIns="82275" tIns="82275" rIns="82275" bIns="82275" anchor="b" anchorCtr="0"/>
          <a:lstStyle>
            <a:lvl1pPr marL="0" indent="0" rtl="0">
              <a:spcBef>
                <a:spcPts val="0"/>
              </a:spcBef>
              <a:buFont typeface="Times New Roman"/>
              <a:buNone/>
              <a:defRPr sz="1800"/>
            </a:lvl1pPr>
            <a:lvl2pPr marL="406400" indent="0" rtl="0">
              <a:spcBef>
                <a:spcPts val="0"/>
              </a:spcBef>
              <a:buFont typeface="Times New Roman"/>
              <a:buNone/>
              <a:defRPr sz="1600"/>
            </a:lvl2pPr>
            <a:lvl3pPr marL="825500" indent="0" rtl="0">
              <a:spcBef>
                <a:spcPts val="0"/>
              </a:spcBef>
              <a:buFont typeface="Times New Roman"/>
              <a:buNone/>
              <a:defRPr sz="1400"/>
            </a:lvl3pPr>
            <a:lvl4pPr marL="1231900" indent="0" rtl="0">
              <a:spcBef>
                <a:spcPts val="0"/>
              </a:spcBef>
              <a:buFont typeface="Times New Roman"/>
              <a:buNone/>
              <a:defRPr sz="1300"/>
            </a:lvl4pPr>
            <a:lvl5pPr marL="1651000" indent="0" rtl="0">
              <a:spcBef>
                <a:spcPts val="0"/>
              </a:spcBef>
              <a:buFont typeface="Times New Roman"/>
              <a:buNone/>
              <a:defRPr sz="1300"/>
            </a:lvl5pPr>
            <a:lvl6pPr marL="2057400" indent="0" rtl="0">
              <a:spcBef>
                <a:spcPts val="0"/>
              </a:spcBef>
              <a:buFont typeface="Times New Roman"/>
              <a:buNone/>
              <a:defRPr sz="1300"/>
            </a:lvl6pPr>
            <a:lvl7pPr marL="2463800" indent="0" rtl="0">
              <a:spcBef>
                <a:spcPts val="0"/>
              </a:spcBef>
              <a:buFont typeface="Times New Roman"/>
              <a:buNone/>
              <a:defRPr sz="1300"/>
            </a:lvl7pPr>
            <a:lvl8pPr marL="2882900" indent="0" rtl="0">
              <a:spcBef>
                <a:spcPts val="0"/>
              </a:spcBef>
              <a:buFont typeface="Times New Roman"/>
              <a:buNone/>
              <a:defRPr sz="1300"/>
            </a:lvl8pPr>
            <a:lvl9pPr marL="3289300" indent="0" rtl="0">
              <a:spcBef>
                <a:spcPts val="0"/>
              </a:spcBef>
              <a:buFont typeface="Times New Roman"/>
              <a:buNone/>
              <a:defRPr sz="1300"/>
            </a:lvl9pPr>
          </a:lstStyle>
          <a:p>
            <a:endParaRPr/>
          </a:p>
        </p:txBody>
      </p:sp>
      <p:sp>
        <p:nvSpPr>
          <p:cNvPr id="88" name="Shape 88"/>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9" name="Shape 89"/>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90" name="Shape 90"/>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608647"/>
            <a:ext cx="7772400" cy="1144500"/>
          </a:xfrm>
          <a:prstGeom prst="rect">
            <a:avLst/>
          </a:prstGeom>
          <a:noFill/>
          <a:ln>
            <a:noFill/>
          </a:ln>
        </p:spPr>
        <p:txBody>
          <a:bodyPr lIns="82275" tIns="82275" rIns="82275" bIns="8227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06400" algn="ctr" rtl="0">
              <a:spcBef>
                <a:spcPts val="0"/>
              </a:spcBef>
              <a:spcAft>
                <a:spcPts val="0"/>
              </a:spcAft>
              <a:defRPr sz="4000">
                <a:solidFill>
                  <a:schemeClr val="dk2"/>
                </a:solidFill>
                <a:latin typeface="Times New Roman"/>
                <a:ea typeface="Times New Roman"/>
                <a:cs typeface="Times New Roman"/>
                <a:sym typeface="Times New Roman"/>
              </a:defRPr>
            </a:lvl6pPr>
            <a:lvl7pPr marL="825500" algn="ctr" rtl="0">
              <a:spcBef>
                <a:spcPts val="0"/>
              </a:spcBef>
              <a:spcAft>
                <a:spcPts val="0"/>
              </a:spcAft>
              <a:defRPr sz="4000">
                <a:solidFill>
                  <a:schemeClr val="dk2"/>
                </a:solidFill>
                <a:latin typeface="Times New Roman"/>
                <a:ea typeface="Times New Roman"/>
                <a:cs typeface="Times New Roman"/>
                <a:sym typeface="Times New Roman"/>
              </a:defRPr>
            </a:lvl7pPr>
            <a:lvl8pPr marL="1231900" algn="ctr" rtl="0">
              <a:spcBef>
                <a:spcPts val="0"/>
              </a:spcBef>
              <a:spcAft>
                <a:spcPts val="0"/>
              </a:spcAft>
              <a:defRPr sz="4000">
                <a:solidFill>
                  <a:schemeClr val="dk2"/>
                </a:solidFill>
                <a:latin typeface="Times New Roman"/>
                <a:ea typeface="Times New Roman"/>
                <a:cs typeface="Times New Roman"/>
                <a:sym typeface="Times New Roman"/>
              </a:defRPr>
            </a:lvl8pPr>
            <a:lvl9pPr marL="165100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93" name="Shape 93"/>
          <p:cNvSpPr txBox="1">
            <a:spLocks noGrp="1"/>
          </p:cNvSpPr>
          <p:nvPr>
            <p:ph type="body" idx="1"/>
          </p:nvPr>
        </p:nvSpPr>
        <p:spPr>
          <a:xfrm>
            <a:off x="685800" y="1980247"/>
            <a:ext cx="3817500" cy="4115999"/>
          </a:xfrm>
          <a:prstGeom prst="rect">
            <a:avLst/>
          </a:prstGeom>
          <a:noFill/>
          <a:ln>
            <a:noFill/>
          </a:ln>
        </p:spPr>
        <p:txBody>
          <a:bodyPr lIns="82275" tIns="82275" rIns="82275" bIns="82275" anchor="t" anchorCtr="0"/>
          <a:lstStyle>
            <a:lvl1pPr rtl="0">
              <a:spcBef>
                <a:spcPts val="0"/>
              </a:spcBef>
              <a:defRPr sz="2500"/>
            </a:lvl1pPr>
            <a:lvl2pPr rtl="0">
              <a:spcBef>
                <a:spcPts val="0"/>
              </a:spcBef>
              <a:defRPr sz="22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94" name="Shape 94"/>
          <p:cNvSpPr txBox="1">
            <a:spLocks noGrp="1"/>
          </p:cNvSpPr>
          <p:nvPr>
            <p:ph type="body" idx="2"/>
          </p:nvPr>
        </p:nvSpPr>
        <p:spPr>
          <a:xfrm>
            <a:off x="4640580" y="1980247"/>
            <a:ext cx="3817500" cy="4115999"/>
          </a:xfrm>
          <a:prstGeom prst="rect">
            <a:avLst/>
          </a:prstGeom>
          <a:noFill/>
          <a:ln>
            <a:noFill/>
          </a:ln>
        </p:spPr>
        <p:txBody>
          <a:bodyPr lIns="82275" tIns="82275" rIns="82275" bIns="82275" anchor="t" anchorCtr="0"/>
          <a:lstStyle>
            <a:lvl1pPr rtl="0">
              <a:spcBef>
                <a:spcPts val="0"/>
              </a:spcBef>
              <a:defRPr sz="2500"/>
            </a:lvl1pPr>
            <a:lvl2pPr rtl="0">
              <a:spcBef>
                <a:spcPts val="0"/>
              </a:spcBef>
              <a:defRPr sz="22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95" name="Shape 95"/>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96" name="Shape 96"/>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97" name="Shape 97"/>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319"/>
            <a:ext cx="8229600" cy="1143299"/>
          </a:xfrm>
          <a:prstGeom prst="rect">
            <a:avLst/>
          </a:prstGeom>
          <a:noFill/>
          <a:ln>
            <a:noFill/>
          </a:ln>
        </p:spPr>
        <p:txBody>
          <a:bodyPr lIns="82275" tIns="82275" rIns="82275" bIns="8227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a:off x="457200" y="1534477"/>
            <a:ext cx="4040399" cy="639900"/>
          </a:xfrm>
          <a:prstGeom prst="rect">
            <a:avLst/>
          </a:prstGeom>
          <a:noFill/>
          <a:ln>
            <a:noFill/>
          </a:ln>
        </p:spPr>
        <p:txBody>
          <a:bodyPr lIns="82275" tIns="82275" rIns="82275" bIns="82275" anchor="b" anchorCtr="0"/>
          <a:lstStyle>
            <a:lvl1pPr marL="0" indent="0" rtl="0">
              <a:spcBef>
                <a:spcPts val="0"/>
              </a:spcBef>
              <a:buFont typeface="Times New Roman"/>
              <a:buNone/>
              <a:defRPr sz="2200" b="1"/>
            </a:lvl1pPr>
            <a:lvl2pPr marL="406400" indent="0" rtl="0">
              <a:spcBef>
                <a:spcPts val="0"/>
              </a:spcBef>
              <a:buFont typeface="Times New Roman"/>
              <a:buNone/>
              <a:defRPr sz="1800" b="1"/>
            </a:lvl2pPr>
            <a:lvl3pPr marL="825500" indent="0" rtl="0">
              <a:spcBef>
                <a:spcPts val="0"/>
              </a:spcBef>
              <a:buFont typeface="Times New Roman"/>
              <a:buNone/>
              <a:defRPr sz="1600" b="1"/>
            </a:lvl3pPr>
            <a:lvl4pPr marL="1231900" indent="0" rtl="0">
              <a:spcBef>
                <a:spcPts val="0"/>
              </a:spcBef>
              <a:buFont typeface="Times New Roman"/>
              <a:buNone/>
              <a:defRPr sz="1400" b="1"/>
            </a:lvl4pPr>
            <a:lvl5pPr marL="1651000" indent="0" rtl="0">
              <a:spcBef>
                <a:spcPts val="0"/>
              </a:spcBef>
              <a:buFont typeface="Times New Roman"/>
              <a:buNone/>
              <a:defRPr sz="1400" b="1"/>
            </a:lvl5pPr>
            <a:lvl6pPr marL="2057400" indent="0" rtl="0">
              <a:spcBef>
                <a:spcPts val="0"/>
              </a:spcBef>
              <a:buFont typeface="Times New Roman"/>
              <a:buNone/>
              <a:defRPr sz="1400" b="1"/>
            </a:lvl6pPr>
            <a:lvl7pPr marL="2463800" indent="0" rtl="0">
              <a:spcBef>
                <a:spcPts val="0"/>
              </a:spcBef>
              <a:buFont typeface="Times New Roman"/>
              <a:buNone/>
              <a:defRPr sz="1400" b="1"/>
            </a:lvl7pPr>
            <a:lvl8pPr marL="2882900" indent="0" rtl="0">
              <a:spcBef>
                <a:spcPts val="0"/>
              </a:spcBef>
              <a:buFont typeface="Times New Roman"/>
              <a:buNone/>
              <a:defRPr sz="1400" b="1"/>
            </a:lvl8pPr>
            <a:lvl9pPr marL="3289300" indent="0" rtl="0">
              <a:spcBef>
                <a:spcPts val="0"/>
              </a:spcBef>
              <a:buFont typeface="Times New Roman"/>
              <a:buNone/>
              <a:defRPr sz="1400" b="1"/>
            </a:lvl9pPr>
          </a:lstStyle>
          <a:p>
            <a:endParaRPr/>
          </a:p>
        </p:txBody>
      </p:sp>
      <p:sp>
        <p:nvSpPr>
          <p:cNvPr id="101" name="Shape 101"/>
          <p:cNvSpPr txBox="1">
            <a:spLocks noGrp="1"/>
          </p:cNvSpPr>
          <p:nvPr>
            <p:ph type="body" idx="2"/>
          </p:nvPr>
        </p:nvSpPr>
        <p:spPr>
          <a:xfrm>
            <a:off x="457200" y="2174557"/>
            <a:ext cx="4040399" cy="3951899"/>
          </a:xfrm>
          <a:prstGeom prst="rect">
            <a:avLst/>
          </a:prstGeom>
          <a:noFill/>
          <a:ln>
            <a:noFill/>
          </a:ln>
        </p:spPr>
        <p:txBody>
          <a:bodyPr lIns="82275" tIns="82275" rIns="82275" bIns="82275" anchor="t" anchorCtr="0"/>
          <a:lstStyle>
            <a:lvl1pPr rtl="0">
              <a:spcBef>
                <a:spcPts val="0"/>
              </a:spcBef>
              <a:defRPr sz="22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400"/>
            </a:lvl6pPr>
            <a:lvl7pPr rtl="0">
              <a:spcBef>
                <a:spcPts val="0"/>
              </a:spcBef>
              <a:defRPr sz="1400"/>
            </a:lvl7pPr>
            <a:lvl8pPr rtl="0">
              <a:spcBef>
                <a:spcPts val="0"/>
              </a:spcBef>
              <a:defRPr sz="1400"/>
            </a:lvl8pPr>
            <a:lvl9pPr rtl="0">
              <a:spcBef>
                <a:spcPts val="0"/>
              </a:spcBef>
              <a:defRPr sz="1400"/>
            </a:lvl9pPr>
          </a:lstStyle>
          <a:p>
            <a:endParaRPr/>
          </a:p>
        </p:txBody>
      </p:sp>
      <p:sp>
        <p:nvSpPr>
          <p:cNvPr id="102" name="Shape 102"/>
          <p:cNvSpPr txBox="1">
            <a:spLocks noGrp="1"/>
          </p:cNvSpPr>
          <p:nvPr>
            <p:ph type="body" idx="3"/>
          </p:nvPr>
        </p:nvSpPr>
        <p:spPr>
          <a:xfrm>
            <a:off x="4644866" y="1534477"/>
            <a:ext cx="4041900" cy="639900"/>
          </a:xfrm>
          <a:prstGeom prst="rect">
            <a:avLst/>
          </a:prstGeom>
          <a:noFill/>
          <a:ln>
            <a:noFill/>
          </a:ln>
        </p:spPr>
        <p:txBody>
          <a:bodyPr lIns="82275" tIns="82275" rIns="82275" bIns="82275" anchor="b" anchorCtr="0"/>
          <a:lstStyle>
            <a:lvl1pPr marL="0" indent="0" rtl="0">
              <a:spcBef>
                <a:spcPts val="0"/>
              </a:spcBef>
              <a:buFont typeface="Times New Roman"/>
              <a:buNone/>
              <a:defRPr sz="2200" b="1"/>
            </a:lvl1pPr>
            <a:lvl2pPr marL="406400" indent="0" rtl="0">
              <a:spcBef>
                <a:spcPts val="0"/>
              </a:spcBef>
              <a:buFont typeface="Times New Roman"/>
              <a:buNone/>
              <a:defRPr sz="1800" b="1"/>
            </a:lvl2pPr>
            <a:lvl3pPr marL="825500" indent="0" rtl="0">
              <a:spcBef>
                <a:spcPts val="0"/>
              </a:spcBef>
              <a:buFont typeface="Times New Roman"/>
              <a:buNone/>
              <a:defRPr sz="1600" b="1"/>
            </a:lvl3pPr>
            <a:lvl4pPr marL="1231900" indent="0" rtl="0">
              <a:spcBef>
                <a:spcPts val="0"/>
              </a:spcBef>
              <a:buFont typeface="Times New Roman"/>
              <a:buNone/>
              <a:defRPr sz="1400" b="1"/>
            </a:lvl4pPr>
            <a:lvl5pPr marL="1651000" indent="0" rtl="0">
              <a:spcBef>
                <a:spcPts val="0"/>
              </a:spcBef>
              <a:buFont typeface="Times New Roman"/>
              <a:buNone/>
              <a:defRPr sz="1400" b="1"/>
            </a:lvl5pPr>
            <a:lvl6pPr marL="2057400" indent="0" rtl="0">
              <a:spcBef>
                <a:spcPts val="0"/>
              </a:spcBef>
              <a:buFont typeface="Times New Roman"/>
              <a:buNone/>
              <a:defRPr sz="1400" b="1"/>
            </a:lvl6pPr>
            <a:lvl7pPr marL="2463800" indent="0" rtl="0">
              <a:spcBef>
                <a:spcPts val="0"/>
              </a:spcBef>
              <a:buFont typeface="Times New Roman"/>
              <a:buNone/>
              <a:defRPr sz="1400" b="1"/>
            </a:lvl7pPr>
            <a:lvl8pPr marL="2882900" indent="0" rtl="0">
              <a:spcBef>
                <a:spcPts val="0"/>
              </a:spcBef>
              <a:buFont typeface="Times New Roman"/>
              <a:buNone/>
              <a:defRPr sz="1400" b="1"/>
            </a:lvl8pPr>
            <a:lvl9pPr marL="3289300" indent="0" rtl="0">
              <a:spcBef>
                <a:spcPts val="0"/>
              </a:spcBef>
              <a:buFont typeface="Times New Roman"/>
              <a:buNone/>
              <a:defRPr sz="1400" b="1"/>
            </a:lvl9pPr>
          </a:lstStyle>
          <a:p>
            <a:endParaRPr/>
          </a:p>
        </p:txBody>
      </p:sp>
      <p:sp>
        <p:nvSpPr>
          <p:cNvPr id="103" name="Shape 103"/>
          <p:cNvSpPr txBox="1">
            <a:spLocks noGrp="1"/>
          </p:cNvSpPr>
          <p:nvPr>
            <p:ph type="body" idx="4"/>
          </p:nvPr>
        </p:nvSpPr>
        <p:spPr>
          <a:xfrm>
            <a:off x="4644866" y="2174557"/>
            <a:ext cx="4041900" cy="3951899"/>
          </a:xfrm>
          <a:prstGeom prst="rect">
            <a:avLst/>
          </a:prstGeom>
          <a:noFill/>
          <a:ln>
            <a:noFill/>
          </a:ln>
        </p:spPr>
        <p:txBody>
          <a:bodyPr lIns="82275" tIns="82275" rIns="82275" bIns="82275" anchor="t" anchorCtr="0"/>
          <a:lstStyle>
            <a:lvl1pPr rtl="0">
              <a:spcBef>
                <a:spcPts val="0"/>
              </a:spcBef>
              <a:defRPr sz="22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400"/>
            </a:lvl6pPr>
            <a:lvl7pPr rtl="0">
              <a:spcBef>
                <a:spcPts val="0"/>
              </a:spcBef>
              <a:defRPr sz="1400"/>
            </a:lvl7pPr>
            <a:lvl8pPr rtl="0">
              <a:spcBef>
                <a:spcPts val="0"/>
              </a:spcBef>
              <a:defRPr sz="1400"/>
            </a:lvl8pPr>
            <a:lvl9pPr rtl="0">
              <a:spcBef>
                <a:spcPts val="0"/>
              </a:spcBef>
              <a:defRPr sz="1400"/>
            </a:lvl9pPr>
          </a:lstStyle>
          <a:p>
            <a:endParaRPr/>
          </a:p>
        </p:txBody>
      </p:sp>
      <p:sp>
        <p:nvSpPr>
          <p:cNvPr id="104" name="Shape 104"/>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05" name="Shape 105"/>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06" name="Shape 106"/>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0" y="608647"/>
            <a:ext cx="7772400" cy="1144500"/>
          </a:xfrm>
          <a:prstGeom prst="rect">
            <a:avLst/>
          </a:prstGeom>
          <a:noFill/>
          <a:ln>
            <a:noFill/>
          </a:ln>
        </p:spPr>
        <p:txBody>
          <a:bodyPr lIns="82275" tIns="82275" rIns="82275" bIns="8227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06400" algn="ctr" rtl="0">
              <a:spcBef>
                <a:spcPts val="0"/>
              </a:spcBef>
              <a:spcAft>
                <a:spcPts val="0"/>
              </a:spcAft>
              <a:defRPr sz="4000">
                <a:solidFill>
                  <a:schemeClr val="dk2"/>
                </a:solidFill>
                <a:latin typeface="Times New Roman"/>
                <a:ea typeface="Times New Roman"/>
                <a:cs typeface="Times New Roman"/>
                <a:sym typeface="Times New Roman"/>
              </a:defRPr>
            </a:lvl6pPr>
            <a:lvl7pPr marL="825500" algn="ctr" rtl="0">
              <a:spcBef>
                <a:spcPts val="0"/>
              </a:spcBef>
              <a:spcAft>
                <a:spcPts val="0"/>
              </a:spcAft>
              <a:defRPr sz="4000">
                <a:solidFill>
                  <a:schemeClr val="dk2"/>
                </a:solidFill>
                <a:latin typeface="Times New Roman"/>
                <a:ea typeface="Times New Roman"/>
                <a:cs typeface="Times New Roman"/>
                <a:sym typeface="Times New Roman"/>
              </a:defRPr>
            </a:lvl7pPr>
            <a:lvl8pPr marL="1231900" algn="ctr" rtl="0">
              <a:spcBef>
                <a:spcPts val="0"/>
              </a:spcBef>
              <a:spcAft>
                <a:spcPts val="0"/>
              </a:spcAft>
              <a:defRPr sz="4000">
                <a:solidFill>
                  <a:schemeClr val="dk2"/>
                </a:solidFill>
                <a:latin typeface="Times New Roman"/>
                <a:ea typeface="Times New Roman"/>
                <a:cs typeface="Times New Roman"/>
                <a:sym typeface="Times New Roman"/>
              </a:defRPr>
            </a:lvl8pPr>
            <a:lvl9pPr marL="165100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109" name="Shape 109"/>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0" name="Shape 110"/>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1" name="Shape 111"/>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4" name="Shape 114"/>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5" name="Shape 115"/>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2891"/>
            <a:ext cx="3009000" cy="1161599"/>
          </a:xfrm>
          <a:prstGeom prst="rect">
            <a:avLst/>
          </a:prstGeom>
          <a:noFill/>
          <a:ln>
            <a:noFill/>
          </a:ln>
        </p:spPr>
        <p:txBody>
          <a:bodyPr lIns="82275" tIns="82275" rIns="82275" bIns="82275" anchor="b" anchorCtr="0"/>
          <a:lstStyle>
            <a:lvl1pPr algn="l" rtl="0">
              <a:spcBef>
                <a:spcPts val="0"/>
              </a:spcBef>
              <a:defRPr sz="18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body" idx="1"/>
          </p:nvPr>
        </p:nvSpPr>
        <p:spPr>
          <a:xfrm>
            <a:off x="3574732" y="272891"/>
            <a:ext cx="5112300" cy="5853600"/>
          </a:xfrm>
          <a:prstGeom prst="rect">
            <a:avLst/>
          </a:prstGeom>
          <a:noFill/>
          <a:ln>
            <a:noFill/>
          </a:ln>
        </p:spPr>
        <p:txBody>
          <a:bodyPr lIns="82275" tIns="82275" rIns="82275" bIns="82275" anchor="t" anchorCtr="0"/>
          <a:lstStyle>
            <a:lvl1pPr rtl="0">
              <a:spcBef>
                <a:spcPts val="0"/>
              </a:spcBef>
              <a:defRPr sz="2900"/>
            </a:lvl1pPr>
            <a:lvl2pPr rtl="0">
              <a:spcBef>
                <a:spcPts val="0"/>
              </a:spcBef>
              <a:defRPr sz="2500"/>
            </a:lvl2pPr>
            <a:lvl3pPr rtl="0">
              <a:spcBef>
                <a:spcPts val="0"/>
              </a:spcBef>
              <a:defRPr sz="22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19" name="Shape 119"/>
          <p:cNvSpPr txBox="1">
            <a:spLocks noGrp="1"/>
          </p:cNvSpPr>
          <p:nvPr>
            <p:ph type="body" idx="2"/>
          </p:nvPr>
        </p:nvSpPr>
        <p:spPr>
          <a:xfrm>
            <a:off x="457200" y="1434465"/>
            <a:ext cx="3009000" cy="4692000"/>
          </a:xfrm>
          <a:prstGeom prst="rect">
            <a:avLst/>
          </a:prstGeom>
          <a:noFill/>
          <a:ln>
            <a:noFill/>
          </a:ln>
        </p:spPr>
        <p:txBody>
          <a:bodyPr lIns="82275" tIns="82275" rIns="82275" bIns="82275" anchor="t" anchorCtr="0"/>
          <a:lstStyle>
            <a:lvl1pPr marL="0" indent="0" rtl="0">
              <a:spcBef>
                <a:spcPts val="0"/>
              </a:spcBef>
              <a:buFont typeface="Times New Roman"/>
              <a:buNone/>
              <a:defRPr sz="1300"/>
            </a:lvl1pPr>
            <a:lvl2pPr marL="406400" indent="0" rtl="0">
              <a:spcBef>
                <a:spcPts val="0"/>
              </a:spcBef>
              <a:buFont typeface="Times New Roman"/>
              <a:buNone/>
              <a:defRPr sz="1100"/>
            </a:lvl2pPr>
            <a:lvl3pPr marL="825500" indent="0" rtl="0">
              <a:spcBef>
                <a:spcPts val="0"/>
              </a:spcBef>
              <a:buFont typeface="Times New Roman"/>
              <a:buNone/>
              <a:defRPr sz="900"/>
            </a:lvl3pPr>
            <a:lvl4pPr marL="1231900" indent="0" rtl="0">
              <a:spcBef>
                <a:spcPts val="0"/>
              </a:spcBef>
              <a:buFont typeface="Times New Roman"/>
              <a:buNone/>
              <a:defRPr sz="800"/>
            </a:lvl4pPr>
            <a:lvl5pPr marL="1651000" indent="0" rtl="0">
              <a:spcBef>
                <a:spcPts val="0"/>
              </a:spcBef>
              <a:buFont typeface="Times New Roman"/>
              <a:buNone/>
              <a:defRPr sz="800"/>
            </a:lvl5pPr>
            <a:lvl6pPr marL="2057400" indent="0" rtl="0">
              <a:spcBef>
                <a:spcPts val="0"/>
              </a:spcBef>
              <a:buFont typeface="Times New Roman"/>
              <a:buNone/>
              <a:defRPr sz="800"/>
            </a:lvl6pPr>
            <a:lvl7pPr marL="2463800" indent="0" rtl="0">
              <a:spcBef>
                <a:spcPts val="0"/>
              </a:spcBef>
              <a:buFont typeface="Times New Roman"/>
              <a:buNone/>
              <a:defRPr sz="800"/>
            </a:lvl7pPr>
            <a:lvl8pPr marL="2882900" indent="0" rtl="0">
              <a:spcBef>
                <a:spcPts val="0"/>
              </a:spcBef>
              <a:buFont typeface="Times New Roman"/>
              <a:buNone/>
              <a:defRPr sz="800"/>
            </a:lvl8pPr>
            <a:lvl9pPr marL="3289300" indent="0" rtl="0">
              <a:spcBef>
                <a:spcPts val="0"/>
              </a:spcBef>
              <a:buFont typeface="Times New Roman"/>
              <a:buNone/>
              <a:defRPr sz="800"/>
            </a:lvl9pPr>
          </a:lstStyle>
          <a:p>
            <a:endParaRPr/>
          </a:p>
        </p:txBody>
      </p:sp>
      <p:sp>
        <p:nvSpPr>
          <p:cNvPr id="120" name="Shape 120"/>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1" name="Shape 121"/>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2" name="Shape 122"/>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91652" y="4800600"/>
            <a:ext cx="5486399" cy="567299"/>
          </a:xfrm>
          <a:prstGeom prst="rect">
            <a:avLst/>
          </a:prstGeom>
          <a:noFill/>
          <a:ln>
            <a:noFill/>
          </a:ln>
        </p:spPr>
        <p:txBody>
          <a:bodyPr lIns="82275" tIns="82275" rIns="82275" bIns="82275" anchor="b" anchorCtr="0"/>
          <a:lstStyle>
            <a:lvl1pPr algn="l" rtl="0">
              <a:spcBef>
                <a:spcPts val="0"/>
              </a:spcBef>
              <a:defRPr sz="18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a:spLocks noGrp="1"/>
          </p:cNvSpPr>
          <p:nvPr>
            <p:ph type="pic" idx="2"/>
          </p:nvPr>
        </p:nvSpPr>
        <p:spPr>
          <a:xfrm>
            <a:off x="1791652" y="612934"/>
            <a:ext cx="5486399" cy="4114800"/>
          </a:xfrm>
          <a:prstGeom prst="rect">
            <a:avLst/>
          </a:prstGeom>
          <a:noFill/>
          <a:ln>
            <a:noFill/>
          </a:ln>
        </p:spPr>
        <p:txBody>
          <a:bodyPr lIns="82275" tIns="82275" rIns="82275" bIns="82275" anchor="t" anchorCtr="0"/>
          <a:lstStyle>
            <a:lvl1pPr marL="0" marR="0" indent="0" algn="l" rtl="0">
              <a:spcBef>
                <a:spcPts val="0"/>
              </a:spcBef>
              <a:buClr>
                <a:schemeClr val="dk1"/>
              </a:buClr>
              <a:buSzPct val="44827"/>
              <a:buFont typeface="Times New Roman"/>
              <a:buNone/>
              <a:defRPr sz="29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buClr>
                <a:schemeClr val="dk1"/>
              </a:buClr>
              <a:buSzPct val="52000"/>
              <a:buFont typeface="Times New Roman"/>
              <a:buNone/>
              <a:defRPr sz="25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buClr>
                <a:schemeClr val="dk1"/>
              </a:buClr>
              <a:buSzPct val="59090"/>
              <a:buFont typeface="Times New Roman"/>
              <a:buNone/>
              <a:defRPr sz="22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buClr>
                <a:schemeClr val="dk1"/>
              </a:buClr>
              <a:buSzPct val="72222"/>
              <a:buFont typeface="Times New Roman"/>
              <a:buNone/>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6" name="Shape 126"/>
          <p:cNvSpPr txBox="1">
            <a:spLocks noGrp="1"/>
          </p:cNvSpPr>
          <p:nvPr>
            <p:ph type="body" idx="1"/>
          </p:nvPr>
        </p:nvSpPr>
        <p:spPr>
          <a:xfrm>
            <a:off x="1791652" y="5367814"/>
            <a:ext cx="5486399" cy="804299"/>
          </a:xfrm>
          <a:prstGeom prst="rect">
            <a:avLst/>
          </a:prstGeom>
          <a:noFill/>
          <a:ln>
            <a:noFill/>
          </a:ln>
        </p:spPr>
        <p:txBody>
          <a:bodyPr lIns="82275" tIns="82275" rIns="82275" bIns="82275" anchor="t" anchorCtr="0"/>
          <a:lstStyle>
            <a:lvl1pPr marL="0" indent="0" rtl="0">
              <a:spcBef>
                <a:spcPts val="0"/>
              </a:spcBef>
              <a:buFont typeface="Times New Roman"/>
              <a:buNone/>
              <a:defRPr sz="1300"/>
            </a:lvl1pPr>
            <a:lvl2pPr marL="406400" indent="0" rtl="0">
              <a:spcBef>
                <a:spcPts val="0"/>
              </a:spcBef>
              <a:buFont typeface="Times New Roman"/>
              <a:buNone/>
              <a:defRPr sz="1100"/>
            </a:lvl2pPr>
            <a:lvl3pPr marL="825500" indent="0" rtl="0">
              <a:spcBef>
                <a:spcPts val="0"/>
              </a:spcBef>
              <a:buFont typeface="Times New Roman"/>
              <a:buNone/>
              <a:defRPr sz="900"/>
            </a:lvl3pPr>
            <a:lvl4pPr marL="1231900" indent="0" rtl="0">
              <a:spcBef>
                <a:spcPts val="0"/>
              </a:spcBef>
              <a:buFont typeface="Times New Roman"/>
              <a:buNone/>
              <a:defRPr sz="800"/>
            </a:lvl4pPr>
            <a:lvl5pPr marL="1651000" indent="0" rtl="0">
              <a:spcBef>
                <a:spcPts val="0"/>
              </a:spcBef>
              <a:buFont typeface="Times New Roman"/>
              <a:buNone/>
              <a:defRPr sz="800"/>
            </a:lvl5pPr>
            <a:lvl6pPr marL="2057400" indent="0" rtl="0">
              <a:spcBef>
                <a:spcPts val="0"/>
              </a:spcBef>
              <a:buFont typeface="Times New Roman"/>
              <a:buNone/>
              <a:defRPr sz="800"/>
            </a:lvl6pPr>
            <a:lvl7pPr marL="2463800" indent="0" rtl="0">
              <a:spcBef>
                <a:spcPts val="0"/>
              </a:spcBef>
              <a:buFont typeface="Times New Roman"/>
              <a:buNone/>
              <a:defRPr sz="800"/>
            </a:lvl7pPr>
            <a:lvl8pPr marL="2882900" indent="0" rtl="0">
              <a:spcBef>
                <a:spcPts val="0"/>
              </a:spcBef>
              <a:buFont typeface="Times New Roman"/>
              <a:buNone/>
              <a:defRPr sz="800"/>
            </a:lvl8pPr>
            <a:lvl9pPr marL="3289300" indent="0" rtl="0">
              <a:spcBef>
                <a:spcPts val="0"/>
              </a:spcBef>
              <a:buFont typeface="Times New Roman"/>
              <a:buNone/>
              <a:defRPr sz="800"/>
            </a:lvl9pPr>
          </a:lstStyle>
          <a:p>
            <a:endParaRPr/>
          </a:p>
        </p:txBody>
      </p:sp>
      <p:sp>
        <p:nvSpPr>
          <p:cNvPr id="127" name="Shape 127"/>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8" name="Shape 128"/>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9" name="Shape 129"/>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608647"/>
            <a:ext cx="7772400" cy="1144500"/>
          </a:xfrm>
          <a:prstGeom prst="rect">
            <a:avLst/>
          </a:prstGeom>
          <a:noFill/>
          <a:ln>
            <a:noFill/>
          </a:ln>
        </p:spPr>
        <p:txBody>
          <a:bodyPr lIns="82275" tIns="82275" rIns="82275" bIns="8227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06400" algn="ctr" rtl="0">
              <a:spcBef>
                <a:spcPts val="0"/>
              </a:spcBef>
              <a:spcAft>
                <a:spcPts val="0"/>
              </a:spcAft>
              <a:defRPr sz="4000">
                <a:solidFill>
                  <a:schemeClr val="dk2"/>
                </a:solidFill>
                <a:latin typeface="Times New Roman"/>
                <a:ea typeface="Times New Roman"/>
                <a:cs typeface="Times New Roman"/>
                <a:sym typeface="Times New Roman"/>
              </a:defRPr>
            </a:lvl6pPr>
            <a:lvl7pPr marL="825500" algn="ctr" rtl="0">
              <a:spcBef>
                <a:spcPts val="0"/>
              </a:spcBef>
              <a:spcAft>
                <a:spcPts val="0"/>
              </a:spcAft>
              <a:defRPr sz="4000">
                <a:solidFill>
                  <a:schemeClr val="dk2"/>
                </a:solidFill>
                <a:latin typeface="Times New Roman"/>
                <a:ea typeface="Times New Roman"/>
                <a:cs typeface="Times New Roman"/>
                <a:sym typeface="Times New Roman"/>
              </a:defRPr>
            </a:lvl7pPr>
            <a:lvl8pPr marL="1231900" algn="ctr" rtl="0">
              <a:spcBef>
                <a:spcPts val="0"/>
              </a:spcBef>
              <a:spcAft>
                <a:spcPts val="0"/>
              </a:spcAft>
              <a:defRPr sz="4000">
                <a:solidFill>
                  <a:schemeClr val="dk2"/>
                </a:solidFill>
                <a:latin typeface="Times New Roman"/>
                <a:ea typeface="Times New Roman"/>
                <a:cs typeface="Times New Roman"/>
                <a:sym typeface="Times New Roman"/>
              </a:defRPr>
            </a:lvl8pPr>
            <a:lvl9pPr marL="165100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132" name="Shape 132"/>
          <p:cNvSpPr txBox="1">
            <a:spLocks noGrp="1"/>
          </p:cNvSpPr>
          <p:nvPr>
            <p:ph type="body" idx="1"/>
          </p:nvPr>
        </p:nvSpPr>
        <p:spPr>
          <a:xfrm rot="5400000">
            <a:off x="2513999" y="152047"/>
            <a:ext cx="4115999" cy="7772400"/>
          </a:xfrm>
          <a:prstGeom prst="rect">
            <a:avLst/>
          </a:prstGeom>
          <a:noFill/>
          <a:ln>
            <a:noFill/>
          </a:ln>
        </p:spPr>
        <p:txBody>
          <a:bodyPr lIns="82275" tIns="82275" rIns="82275" bIns="82275" anchor="t" anchorCtr="0"/>
          <a:lstStyle>
            <a:lvl1pPr marL="304800" indent="-127000" algn="l" rtl="0">
              <a:spcBef>
                <a:spcPts val="60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73100" indent="-101600"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8700" indent="-63500" algn="l" rtl="0">
              <a:spcBef>
                <a:spcPts val="40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35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4pPr>
            <a:lvl5pPr marL="18542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5pPr>
            <a:lvl6pPr marL="22606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9700" indent="-1016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25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133" name="Shape 133"/>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34" name="Shape 134"/>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35" name="Shape 135"/>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rot="5400000">
            <a:off x="4742699" y="2381047"/>
            <a:ext cx="5487900" cy="1943100"/>
          </a:xfrm>
          <a:prstGeom prst="rect">
            <a:avLst/>
          </a:prstGeom>
          <a:noFill/>
          <a:ln>
            <a:noFill/>
          </a:ln>
        </p:spPr>
        <p:txBody>
          <a:bodyPr lIns="82275" tIns="82275" rIns="82275" bIns="8227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06400" algn="ctr" rtl="0">
              <a:spcBef>
                <a:spcPts val="0"/>
              </a:spcBef>
              <a:spcAft>
                <a:spcPts val="0"/>
              </a:spcAft>
              <a:defRPr sz="4000">
                <a:solidFill>
                  <a:schemeClr val="dk2"/>
                </a:solidFill>
                <a:latin typeface="Times New Roman"/>
                <a:ea typeface="Times New Roman"/>
                <a:cs typeface="Times New Roman"/>
                <a:sym typeface="Times New Roman"/>
              </a:defRPr>
            </a:lvl6pPr>
            <a:lvl7pPr marL="825500" algn="ctr" rtl="0">
              <a:spcBef>
                <a:spcPts val="0"/>
              </a:spcBef>
              <a:spcAft>
                <a:spcPts val="0"/>
              </a:spcAft>
              <a:defRPr sz="4000">
                <a:solidFill>
                  <a:schemeClr val="dk2"/>
                </a:solidFill>
                <a:latin typeface="Times New Roman"/>
                <a:ea typeface="Times New Roman"/>
                <a:cs typeface="Times New Roman"/>
                <a:sym typeface="Times New Roman"/>
              </a:defRPr>
            </a:lvl7pPr>
            <a:lvl8pPr marL="1231900" algn="ctr" rtl="0">
              <a:spcBef>
                <a:spcPts val="0"/>
              </a:spcBef>
              <a:spcAft>
                <a:spcPts val="0"/>
              </a:spcAft>
              <a:defRPr sz="4000">
                <a:solidFill>
                  <a:schemeClr val="dk2"/>
                </a:solidFill>
                <a:latin typeface="Times New Roman"/>
                <a:ea typeface="Times New Roman"/>
                <a:cs typeface="Times New Roman"/>
                <a:sym typeface="Times New Roman"/>
              </a:defRPr>
            </a:lvl8pPr>
            <a:lvl9pPr marL="1651000"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138" name="Shape 138"/>
          <p:cNvSpPr txBox="1">
            <a:spLocks noGrp="1"/>
          </p:cNvSpPr>
          <p:nvPr>
            <p:ph type="body" idx="1"/>
          </p:nvPr>
        </p:nvSpPr>
        <p:spPr>
          <a:xfrm rot="5400000">
            <a:off x="787889" y="506497"/>
            <a:ext cx="5487900" cy="5692200"/>
          </a:xfrm>
          <a:prstGeom prst="rect">
            <a:avLst/>
          </a:prstGeom>
          <a:noFill/>
          <a:ln>
            <a:noFill/>
          </a:ln>
        </p:spPr>
        <p:txBody>
          <a:bodyPr lIns="82275" tIns="82275" rIns="82275" bIns="82275" anchor="t" anchorCtr="0"/>
          <a:lstStyle>
            <a:lvl1pPr marL="304800" indent="-127000" algn="l" rtl="0">
              <a:spcBef>
                <a:spcPts val="60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73100" indent="-101600"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8700" indent="-63500" algn="l" rtl="0">
              <a:spcBef>
                <a:spcPts val="40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35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4pPr>
            <a:lvl5pPr marL="18542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5pPr>
            <a:lvl6pPr marL="22606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9700" indent="-1016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1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2500" indent="-88900" algn="l" rtl="0">
              <a:spcBef>
                <a:spcPts val="40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139" name="Shape 139"/>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40" name="Shape 140"/>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41" name="Shape 141"/>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267"/>
            <a:ext cx="7772400" cy="1470299"/>
          </a:xfrm>
          <a:prstGeom prst="rect">
            <a:avLst/>
          </a:prstGeom>
          <a:noFill/>
          <a:ln>
            <a:noFill/>
          </a:ln>
        </p:spPr>
        <p:txBody>
          <a:bodyPr lIns="91425" tIns="91425" rIns="91425" bIns="91425" anchor="t"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76" marR="0" indent="-5076"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52" marR="0" indent="-10152"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27" marR="0" indent="-2527"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03" marR="0" indent="-7603"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30" name="Shape 30"/>
          <p:cNvSpPr txBox="1">
            <a:spLocks noGrp="1"/>
          </p:cNvSpPr>
          <p:nvPr>
            <p:ph type="subTitle" idx="1"/>
          </p:nvPr>
        </p:nvSpPr>
        <p:spPr>
          <a:xfrm>
            <a:off x="1371600" y="3886201"/>
            <a:ext cx="6400799" cy="1753199"/>
          </a:xfrm>
          <a:prstGeom prst="rect">
            <a:avLst/>
          </a:prstGeom>
          <a:noFill/>
          <a:ln>
            <a:noFill/>
          </a:ln>
        </p:spPr>
        <p:txBody>
          <a:bodyPr lIns="91425" tIns="91425" rIns="91425" bIns="91425" anchor="t" anchorCtr="0"/>
          <a:lstStyle>
            <a:lvl1pPr marL="0" marR="0" indent="0" algn="ctr" rtl="0">
              <a:spcBef>
                <a:spcPts val="580"/>
              </a:spcBef>
              <a:spcAft>
                <a:spcPts val="0"/>
              </a:spcAft>
              <a:buClr>
                <a:schemeClr val="dk1"/>
              </a:buClr>
              <a:buFont typeface="Times New Roman"/>
              <a:buNone/>
              <a:defRPr sz="2900" b="0" i="0" u="none" strike="noStrike" cap="none" baseline="0">
                <a:solidFill>
                  <a:schemeClr val="dk1"/>
                </a:solidFill>
                <a:latin typeface="Times New Roman"/>
                <a:ea typeface="Times New Roman"/>
                <a:cs typeface="Times New Roman"/>
                <a:sym typeface="Times New Roman"/>
              </a:defRPr>
            </a:lvl1pPr>
            <a:lvl2pPr marL="411476" marR="0" indent="-5076" algn="ctr" rtl="0">
              <a:spcBef>
                <a:spcPts val="500"/>
              </a:spcBef>
              <a:spcAft>
                <a:spcPts val="0"/>
              </a:spcAft>
              <a:buClr>
                <a:schemeClr val="dk1"/>
              </a:buClr>
              <a:buFont typeface="Times New Roman"/>
              <a:buNone/>
              <a:defRPr sz="2500" b="0" i="0" u="none" strike="noStrike" cap="none" baseline="0">
                <a:solidFill>
                  <a:schemeClr val="dk1"/>
                </a:solidFill>
                <a:latin typeface="Times New Roman"/>
                <a:ea typeface="Times New Roman"/>
                <a:cs typeface="Times New Roman"/>
                <a:sym typeface="Times New Roman"/>
              </a:defRPr>
            </a:lvl2pPr>
            <a:lvl3pPr marL="822952" marR="0" indent="-10152" algn="ctr" rtl="0">
              <a:spcBef>
                <a:spcPts val="440"/>
              </a:spcBef>
              <a:spcAft>
                <a:spcPts val="0"/>
              </a:spcAft>
              <a:buClr>
                <a:schemeClr val="dk1"/>
              </a:buClr>
              <a:buFont typeface="Times New Roman"/>
              <a:buNone/>
              <a:defRPr sz="2200" b="0" i="0" u="none" strike="noStrike" cap="none" baseline="0">
                <a:solidFill>
                  <a:schemeClr val="dk1"/>
                </a:solidFill>
                <a:latin typeface="Times New Roman"/>
                <a:ea typeface="Times New Roman"/>
                <a:cs typeface="Times New Roman"/>
                <a:sym typeface="Times New Roman"/>
              </a:defRPr>
            </a:lvl3pPr>
            <a:lvl4pPr marL="1234427" marR="0" indent="-2527"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4pPr>
            <a:lvl5pPr marL="1645903" marR="0" indent="-7603"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5pPr>
            <a:lvl6pPr marL="2057378" marR="0" indent="-12678"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6pPr>
            <a:lvl7pPr marL="2468856" marR="0" indent="-5055"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7pPr>
            <a:lvl8pPr marL="2880330" marR="0" indent="-1013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8pPr>
            <a:lvl9pPr marL="3291806" marR="0" indent="-2506"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algn="ctr" rtl="0">
              <a:spcBef>
                <a:spcPts val="0"/>
              </a:spcBef>
              <a:spcAft>
                <a:spcPts val="0"/>
              </a:spcAft>
              <a:defRPr sz="4000">
                <a:solidFill>
                  <a:schemeClr val="dk2"/>
                </a:solidFill>
                <a:latin typeface="Times New Roman"/>
                <a:ea typeface="Times New Roman"/>
                <a:cs typeface="Times New Roman"/>
                <a:sym typeface="Times New Roman"/>
              </a:defRPr>
            </a:lvl1pPr>
            <a:lvl2pPr algn="ctr" rtl="0">
              <a:spcBef>
                <a:spcPts val="0"/>
              </a:spcBef>
              <a:spcAft>
                <a:spcPts val="0"/>
              </a:spcAft>
              <a:defRPr sz="4000">
                <a:solidFill>
                  <a:schemeClr val="dk2"/>
                </a:solidFill>
                <a:latin typeface="Times New Roman"/>
                <a:ea typeface="Times New Roman"/>
                <a:cs typeface="Times New Roman"/>
                <a:sym typeface="Times New Roman"/>
              </a:defRPr>
            </a:lvl2pPr>
            <a:lvl3pPr algn="ctr" rtl="0">
              <a:spcBef>
                <a:spcPts val="0"/>
              </a:spcBef>
              <a:spcAft>
                <a:spcPts val="0"/>
              </a:spcAft>
              <a:defRPr sz="4000">
                <a:solidFill>
                  <a:schemeClr val="dk2"/>
                </a:solidFill>
                <a:latin typeface="Times New Roman"/>
                <a:ea typeface="Times New Roman"/>
                <a:cs typeface="Times New Roman"/>
                <a:sym typeface="Times New Roman"/>
              </a:defRPr>
            </a:lvl3pPr>
            <a:lvl4pPr algn="ctr" rtl="0">
              <a:spcBef>
                <a:spcPts val="0"/>
              </a:spcBef>
              <a:spcAft>
                <a:spcPts val="0"/>
              </a:spcAft>
              <a:defRPr sz="4000">
                <a:solidFill>
                  <a:schemeClr val="dk2"/>
                </a:solidFill>
                <a:latin typeface="Times New Roman"/>
                <a:ea typeface="Times New Roman"/>
                <a:cs typeface="Times New Roman"/>
                <a:sym typeface="Times New Roman"/>
              </a:defRPr>
            </a:lvl4pPr>
            <a:lvl5pPr algn="ctr" rtl="0">
              <a:spcBef>
                <a:spcPts val="0"/>
              </a:spcBef>
              <a:spcAft>
                <a:spcPts val="0"/>
              </a:spcAft>
              <a:defRPr sz="4000">
                <a:solidFill>
                  <a:schemeClr val="dk2"/>
                </a:solidFill>
                <a:latin typeface="Times New Roman"/>
                <a:ea typeface="Times New Roman"/>
                <a:cs typeface="Times New Roman"/>
                <a:sym typeface="Times New Roman"/>
              </a:defRPr>
            </a:lvl5pPr>
            <a:lvl6pPr marL="411476" algn="ctr" rtl="0">
              <a:spcBef>
                <a:spcPts val="0"/>
              </a:spcBef>
              <a:spcAft>
                <a:spcPts val="0"/>
              </a:spcAft>
              <a:defRPr sz="4000">
                <a:solidFill>
                  <a:schemeClr val="dk2"/>
                </a:solidFill>
                <a:latin typeface="Times New Roman"/>
                <a:ea typeface="Times New Roman"/>
                <a:cs typeface="Times New Roman"/>
                <a:sym typeface="Times New Roman"/>
              </a:defRPr>
            </a:lvl6pPr>
            <a:lvl7pPr marL="822952" algn="ctr" rtl="0">
              <a:spcBef>
                <a:spcPts val="0"/>
              </a:spcBef>
              <a:spcAft>
                <a:spcPts val="0"/>
              </a:spcAft>
              <a:defRPr sz="4000">
                <a:solidFill>
                  <a:schemeClr val="dk2"/>
                </a:solidFill>
                <a:latin typeface="Times New Roman"/>
                <a:ea typeface="Times New Roman"/>
                <a:cs typeface="Times New Roman"/>
                <a:sym typeface="Times New Roman"/>
              </a:defRPr>
            </a:lvl7pPr>
            <a:lvl8pPr marL="1234427" algn="ctr" rtl="0">
              <a:spcBef>
                <a:spcPts val="0"/>
              </a:spcBef>
              <a:spcAft>
                <a:spcPts val="0"/>
              </a:spcAft>
              <a:defRPr sz="4000">
                <a:solidFill>
                  <a:schemeClr val="dk2"/>
                </a:solidFill>
                <a:latin typeface="Times New Roman"/>
                <a:ea typeface="Times New Roman"/>
                <a:cs typeface="Times New Roman"/>
                <a:sym typeface="Times New Roman"/>
              </a:defRPr>
            </a:lvl8pPr>
            <a:lvl9pPr marL="1645903" algn="ctr" rtl="0">
              <a:spcBef>
                <a:spcPts val="0"/>
              </a:spcBef>
              <a:spcAft>
                <a:spcPts val="0"/>
              </a:spcAft>
              <a:defRPr sz="4000">
                <a:solidFill>
                  <a:schemeClr val="dk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7975" indent="-123825" algn="l" rtl="0">
              <a:spcBef>
                <a:spcPts val="580"/>
              </a:spcBef>
              <a:spcAft>
                <a:spcPts val="0"/>
              </a:spcAft>
              <a:buClr>
                <a:schemeClr val="dk1"/>
              </a:buClr>
              <a:buFont typeface="Times New Roman"/>
              <a:buChar char="•"/>
              <a:defRPr sz="2900">
                <a:solidFill>
                  <a:schemeClr val="dk1"/>
                </a:solidFill>
                <a:latin typeface="Times New Roman"/>
                <a:ea typeface="Times New Roman"/>
                <a:cs typeface="Times New Roman"/>
                <a:sym typeface="Times New Roman"/>
              </a:defRPr>
            </a:lvl1pPr>
            <a:lvl2pPr marL="668337" indent="-103187" algn="l" rtl="0">
              <a:spcBef>
                <a:spcPts val="500"/>
              </a:spcBef>
              <a:spcAft>
                <a:spcPts val="0"/>
              </a:spcAft>
              <a:buClr>
                <a:schemeClr val="dk1"/>
              </a:buClr>
              <a:buFont typeface="Times New Roman"/>
              <a:buChar char="–"/>
              <a:defRPr sz="2500">
                <a:solidFill>
                  <a:schemeClr val="dk1"/>
                </a:solidFill>
                <a:latin typeface="Times New Roman"/>
                <a:ea typeface="Times New Roman"/>
                <a:cs typeface="Times New Roman"/>
                <a:sym typeface="Times New Roman"/>
              </a:defRPr>
            </a:lvl2pPr>
            <a:lvl3pPr marL="1027112" indent="-74612" algn="l" rtl="0">
              <a:spcBef>
                <a:spcPts val="440"/>
              </a:spcBef>
              <a:spcAft>
                <a:spcPts val="0"/>
              </a:spcAft>
              <a:buClr>
                <a:schemeClr val="dk1"/>
              </a:buClr>
              <a:buFont typeface="Times New Roman"/>
              <a:buChar char="•"/>
              <a:defRPr sz="2200">
                <a:solidFill>
                  <a:schemeClr val="dk1"/>
                </a:solidFill>
                <a:latin typeface="Times New Roman"/>
                <a:ea typeface="Times New Roman"/>
                <a:cs typeface="Times New Roman"/>
                <a:sym typeface="Times New Roman"/>
              </a:defRPr>
            </a:lvl3pPr>
            <a:lvl4pPr marL="1439862" indent="-93662" algn="l" rtl="0">
              <a:spcBef>
                <a:spcPts val="360"/>
              </a:spcBef>
              <a:spcAft>
                <a:spcPts val="0"/>
              </a:spcAft>
              <a:buClr>
                <a:schemeClr val="dk1"/>
              </a:buClr>
              <a:buFont typeface="Times New Roman"/>
              <a:buChar char="–"/>
              <a:defRPr>
                <a:solidFill>
                  <a:schemeClr val="dk1"/>
                </a:solidFill>
                <a:latin typeface="Times New Roman"/>
                <a:ea typeface="Times New Roman"/>
                <a:cs typeface="Times New Roman"/>
                <a:sym typeface="Times New Roman"/>
              </a:defRPr>
            </a:lvl4pPr>
            <a:lvl5pPr marL="1851025" indent="-98425" algn="l" rtl="0">
              <a:spcBef>
                <a:spcPts val="360"/>
              </a:spcBef>
              <a:spcAft>
                <a:spcPts val="0"/>
              </a:spcAft>
              <a:buClr>
                <a:schemeClr val="dk1"/>
              </a:buClr>
              <a:buFont typeface="Times New Roman"/>
              <a:buChar char="»"/>
              <a:defRPr>
                <a:solidFill>
                  <a:schemeClr val="dk1"/>
                </a:solidFill>
                <a:latin typeface="Times New Roman"/>
                <a:ea typeface="Times New Roman"/>
                <a:cs typeface="Times New Roman"/>
                <a:sym typeface="Times New Roman"/>
              </a:defRPr>
            </a:lvl5pPr>
            <a:lvl6pPr marL="2263118" indent="-104118"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6pPr>
            <a:lvl7pPr marL="2674593" indent="-96493"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7pPr>
            <a:lvl8pPr marL="3086069" indent="-101569"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8pPr>
            <a:lvl9pPr marL="3497544" indent="-93944" algn="l" rtl="0">
              <a:spcBef>
                <a:spcPts val="360"/>
              </a:spcBef>
              <a:spcAft>
                <a:spcPts val="0"/>
              </a:spcAft>
              <a:buClr>
                <a:schemeClr val="dk1"/>
              </a:buClr>
              <a:buFont typeface="Times New Roman"/>
              <a:buChar char="»"/>
              <a:defRPr sz="1800">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76" marR="0" indent="-5076"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52" marR="0" indent="-10152"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27" marR="0" indent="-2527"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03" marR="0" indent="-7603"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378" marR="0" indent="-12678"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56" marR="0" indent="-5055"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30" marR="0" indent="-1013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06" marR="0" indent="-2506"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76" marR="0" indent="-5076"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52" marR="0" indent="-10152"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27" marR="0" indent="-2527"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03" marR="0" indent="-7603"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378" marR="0" indent="-12678"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56" marR="0" indent="-5055"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30" marR="0" indent="-1013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06" marR="0" indent="-2506"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2130266"/>
            <a:ext cx="7772400" cy="1470299"/>
          </a:xfrm>
          <a:prstGeom prst="rect">
            <a:avLst/>
          </a:prstGeom>
          <a:noFill/>
          <a:ln>
            <a:noFill/>
          </a:ln>
        </p:spPr>
        <p:txBody>
          <a:bodyPr lIns="91425" tIns="91425" rIns="91425" bIns="91425" anchor="t"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80" marR="0" indent="-508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60" marR="0" indent="-1016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40" marR="0" indent="-2539"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20" marR="0" indent="-762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45" name="Shape 45"/>
          <p:cNvSpPr txBox="1">
            <a:spLocks noGrp="1"/>
          </p:cNvSpPr>
          <p:nvPr>
            <p:ph type="subTitle" idx="1"/>
          </p:nvPr>
        </p:nvSpPr>
        <p:spPr>
          <a:xfrm>
            <a:off x="1371600" y="3886200"/>
            <a:ext cx="6400799" cy="1753199"/>
          </a:xfrm>
          <a:prstGeom prst="rect">
            <a:avLst/>
          </a:prstGeom>
          <a:noFill/>
          <a:ln>
            <a:noFill/>
          </a:ln>
        </p:spPr>
        <p:txBody>
          <a:bodyPr lIns="91425" tIns="91425" rIns="91425" bIns="91425" anchor="t" anchorCtr="0"/>
          <a:lstStyle>
            <a:lvl1pPr marL="0" marR="0" indent="0" algn="ctr" rtl="0">
              <a:spcBef>
                <a:spcPts val="580"/>
              </a:spcBef>
              <a:spcAft>
                <a:spcPts val="0"/>
              </a:spcAft>
              <a:buClr>
                <a:schemeClr val="dk1"/>
              </a:buClr>
              <a:buFont typeface="Times New Roman"/>
              <a:buNone/>
              <a:defRPr sz="2900" b="0" i="0" u="none" strike="noStrike" cap="none" baseline="0">
                <a:solidFill>
                  <a:schemeClr val="dk1"/>
                </a:solidFill>
                <a:latin typeface="Times New Roman"/>
                <a:ea typeface="Times New Roman"/>
                <a:cs typeface="Times New Roman"/>
                <a:sym typeface="Times New Roman"/>
              </a:defRPr>
            </a:lvl1pPr>
            <a:lvl2pPr marL="411480" marR="0" indent="-5080" algn="ctr" rtl="0">
              <a:spcBef>
                <a:spcPts val="500"/>
              </a:spcBef>
              <a:spcAft>
                <a:spcPts val="0"/>
              </a:spcAft>
              <a:buClr>
                <a:schemeClr val="dk1"/>
              </a:buClr>
              <a:buFont typeface="Times New Roman"/>
              <a:buNone/>
              <a:defRPr sz="2500" b="0" i="0" u="none" strike="noStrike" cap="none" baseline="0">
                <a:solidFill>
                  <a:schemeClr val="dk1"/>
                </a:solidFill>
                <a:latin typeface="Times New Roman"/>
                <a:ea typeface="Times New Roman"/>
                <a:cs typeface="Times New Roman"/>
                <a:sym typeface="Times New Roman"/>
              </a:defRPr>
            </a:lvl2pPr>
            <a:lvl3pPr marL="822960" marR="0" indent="-10160" algn="ctr" rtl="0">
              <a:spcBef>
                <a:spcPts val="440"/>
              </a:spcBef>
              <a:spcAft>
                <a:spcPts val="0"/>
              </a:spcAft>
              <a:buClr>
                <a:schemeClr val="dk1"/>
              </a:buClr>
              <a:buFont typeface="Times New Roman"/>
              <a:buNone/>
              <a:defRPr sz="2200" b="0" i="0" u="none" strike="noStrike" cap="none" baseline="0">
                <a:solidFill>
                  <a:schemeClr val="dk1"/>
                </a:solidFill>
                <a:latin typeface="Times New Roman"/>
                <a:ea typeface="Times New Roman"/>
                <a:cs typeface="Times New Roman"/>
                <a:sym typeface="Times New Roman"/>
              </a:defRPr>
            </a:lvl3pPr>
            <a:lvl4pPr marL="1234440" marR="0" indent="-2539"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4pPr>
            <a:lvl5pPr marL="1645920" marR="0" indent="-762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5pPr>
            <a:lvl6pPr marL="2057400" marR="0" indent="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6pPr>
            <a:lvl7pPr marL="2468880" marR="0" indent="-5079"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7pPr>
            <a:lvl8pPr marL="2880360" marR="0" indent="-1016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8pPr>
            <a:lvl9pPr marL="3291840" marR="0" indent="-2540" algn="ctr" rtl="0">
              <a:spcBef>
                <a:spcPts val="360"/>
              </a:spcBef>
              <a:spcAft>
                <a:spcPts val="0"/>
              </a:spcAft>
              <a:buClr>
                <a:schemeClr val="dk1"/>
              </a:buClr>
              <a:buFont typeface="Times New Roman"/>
              <a:buNone/>
              <a:defRPr sz="18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76" marR="0" indent="-5076"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52" marR="0" indent="-10152"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27" marR="0" indent="-2527"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03" marR="0" indent="-7603"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7975" marR="0" indent="-123825" algn="l" rtl="0">
              <a:spcBef>
                <a:spcPts val="580"/>
              </a:spcBef>
              <a:spcAft>
                <a:spcPts val="0"/>
              </a:spcAft>
              <a:buClr>
                <a:schemeClr val="dk1"/>
              </a:buClr>
              <a:buFont typeface="Times New Roman"/>
              <a:buChar char="•"/>
              <a:defRPr sz="2900" b="0" i="0" u="none" strike="noStrike" cap="none" baseline="0">
                <a:solidFill>
                  <a:schemeClr val="dk1"/>
                </a:solidFill>
                <a:latin typeface="Times New Roman"/>
                <a:ea typeface="Times New Roman"/>
                <a:cs typeface="Times New Roman"/>
                <a:sym typeface="Times New Roman"/>
              </a:defRPr>
            </a:lvl1pPr>
            <a:lvl2pPr marL="668337" marR="0" indent="-103187" algn="l" rtl="0">
              <a:spcBef>
                <a:spcPts val="500"/>
              </a:spcBef>
              <a:spcAft>
                <a:spcPts val="0"/>
              </a:spcAft>
              <a:buClr>
                <a:schemeClr val="dk1"/>
              </a:buClr>
              <a:buFont typeface="Times New Roman"/>
              <a:buChar char="–"/>
              <a:defRPr sz="2500" b="0" i="0" u="none" strike="noStrike" cap="none" baseline="0">
                <a:solidFill>
                  <a:schemeClr val="dk1"/>
                </a:solidFill>
                <a:latin typeface="Times New Roman"/>
                <a:ea typeface="Times New Roman"/>
                <a:cs typeface="Times New Roman"/>
                <a:sym typeface="Times New Roman"/>
              </a:defRPr>
            </a:lvl2pPr>
            <a:lvl3pPr marL="1027112" marR="0" indent="-74612" algn="l" rtl="0">
              <a:spcBef>
                <a:spcPts val="440"/>
              </a:spcBef>
              <a:spcAft>
                <a:spcPts val="0"/>
              </a:spcAft>
              <a:buClr>
                <a:schemeClr val="dk1"/>
              </a:buClr>
              <a:buFont typeface="Times New Roman"/>
              <a:buChar char="•"/>
              <a:defRPr sz="2200" b="0" i="0" u="none" strike="noStrike" cap="none" baseline="0">
                <a:solidFill>
                  <a:schemeClr val="dk1"/>
                </a:solidFill>
                <a:latin typeface="Times New Roman"/>
                <a:ea typeface="Times New Roman"/>
                <a:cs typeface="Times New Roman"/>
                <a:sym typeface="Times New Roman"/>
              </a:defRPr>
            </a:lvl3pPr>
            <a:lvl4pPr marL="1439862" marR="0" indent="-93662"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4pPr>
            <a:lvl5pPr marL="1851025" marR="0" indent="-98425"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5pPr>
            <a:lvl6pPr marL="2263118" marR="0" indent="-104118"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6pPr>
            <a:lvl7pPr marL="2674593" marR="0" indent="-96493"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7pPr>
            <a:lvl8pPr marL="3086069" marR="0" indent="-101569"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8pPr>
            <a:lvl9pPr marL="3497544" marR="0" indent="-93944"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76" marR="0" indent="-5076"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52" marR="0" indent="-10152"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27" marR="0" indent="-2527"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03" marR="0" indent="-7603"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378" marR="0" indent="-12678"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56" marR="0" indent="-5055"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30" marR="0" indent="-1013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06" marR="0" indent="-2506"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6" name="Shape 26"/>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76" marR="0" indent="-5076"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52" marR="0" indent="-10152"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27" marR="0" indent="-2527"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03" marR="0" indent="-7603"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378" marR="0" indent="-12678"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56" marR="0" indent="-5055"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30" marR="0" indent="-1013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06" marR="0" indent="-2506"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80" marR="0" indent="-508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60" marR="0" indent="-1016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40" marR="0" indent="-2539"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20" marR="0" indent="-762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7975" marR="0" indent="-123825" algn="l" rtl="0">
              <a:spcBef>
                <a:spcPts val="580"/>
              </a:spcBef>
              <a:spcAft>
                <a:spcPts val="0"/>
              </a:spcAft>
              <a:buClr>
                <a:schemeClr val="dk1"/>
              </a:buClr>
              <a:buFont typeface="Times New Roman"/>
              <a:buChar char="•"/>
              <a:defRPr sz="2900" b="0" i="0" u="none" strike="noStrike" cap="none" baseline="0">
                <a:solidFill>
                  <a:schemeClr val="dk1"/>
                </a:solidFill>
                <a:latin typeface="Times New Roman"/>
                <a:ea typeface="Times New Roman"/>
                <a:cs typeface="Times New Roman"/>
                <a:sym typeface="Times New Roman"/>
              </a:defRPr>
            </a:lvl1pPr>
            <a:lvl2pPr marL="668337" marR="0" indent="-103187" algn="l" rtl="0">
              <a:spcBef>
                <a:spcPts val="500"/>
              </a:spcBef>
              <a:spcAft>
                <a:spcPts val="0"/>
              </a:spcAft>
              <a:buClr>
                <a:schemeClr val="dk1"/>
              </a:buClr>
              <a:buFont typeface="Times New Roman"/>
              <a:buChar char="–"/>
              <a:defRPr sz="2500" b="0" i="0" u="none" strike="noStrike" cap="none" baseline="0">
                <a:solidFill>
                  <a:schemeClr val="dk1"/>
                </a:solidFill>
                <a:latin typeface="Times New Roman"/>
                <a:ea typeface="Times New Roman"/>
                <a:cs typeface="Times New Roman"/>
                <a:sym typeface="Times New Roman"/>
              </a:defRPr>
            </a:lvl2pPr>
            <a:lvl3pPr marL="1028700" marR="0" indent="-76200" algn="l" rtl="0">
              <a:spcBef>
                <a:spcPts val="440"/>
              </a:spcBef>
              <a:spcAft>
                <a:spcPts val="0"/>
              </a:spcAft>
              <a:buClr>
                <a:schemeClr val="dk1"/>
              </a:buClr>
              <a:buFont typeface="Times New Roman"/>
              <a:buChar char="•"/>
              <a:defRPr sz="2200" b="0" i="0" u="none" strike="noStrike" cap="none" baseline="0">
                <a:solidFill>
                  <a:schemeClr val="dk1"/>
                </a:solidFill>
                <a:latin typeface="Times New Roman"/>
                <a:ea typeface="Times New Roman"/>
                <a:cs typeface="Times New Roman"/>
                <a:sym typeface="Times New Roman"/>
              </a:defRPr>
            </a:lvl3pPr>
            <a:lvl4pPr marL="1439862" marR="0" indent="-93662"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4pPr>
            <a:lvl5pPr marL="1851025" marR="0" indent="-98425"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5pPr>
            <a:lvl6pPr marL="2263140" marR="0" indent="-91439"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6pPr>
            <a:lvl7pPr marL="2674620" marR="0" indent="-9652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7pPr>
            <a:lvl8pPr marL="3086100" marR="0" indent="-10160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8pPr>
            <a:lvl9pPr marL="3497580" marR="0" indent="-93979"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608012"/>
            <a:ext cx="7772400" cy="1144500"/>
          </a:xfrm>
          <a:prstGeom prst="rect">
            <a:avLst/>
          </a:prstGeom>
          <a:noFill/>
          <a:ln>
            <a:noFill/>
          </a:ln>
        </p:spPr>
        <p:txBody>
          <a:bodyPr lIns="91425" tIns="91425" rIns="91425" bIns="91425" anchor="ctr" anchorCtr="0"/>
          <a:lstStyle>
            <a:lvl1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5pPr>
            <a:lvl6pPr marL="411480" marR="0" indent="-508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6pPr>
            <a:lvl7pPr marL="822960" marR="0" indent="-1016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7pPr>
            <a:lvl8pPr marL="1234440" marR="0" indent="-2539"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8pPr>
            <a:lvl9pPr marL="1645920" marR="0" indent="-7620" algn="ctr" rtl="0">
              <a:spcBef>
                <a:spcPts val="0"/>
              </a:spcBef>
              <a:spcAft>
                <a:spcPts val="0"/>
              </a:spcAft>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1"/>
          </p:nvPr>
        </p:nvSpPr>
        <p:spPr>
          <a:xfrm>
            <a:off x="685800" y="1979611"/>
            <a:ext cx="7772400" cy="4116299"/>
          </a:xfrm>
          <a:prstGeom prst="rect">
            <a:avLst/>
          </a:prstGeom>
          <a:noFill/>
          <a:ln>
            <a:noFill/>
          </a:ln>
        </p:spPr>
        <p:txBody>
          <a:bodyPr lIns="91425" tIns="91425" rIns="91425" bIns="91425" anchor="t" anchorCtr="0"/>
          <a:lstStyle>
            <a:lvl1pPr marL="308610" marR="0" indent="-124459" algn="l" rtl="0">
              <a:spcBef>
                <a:spcPts val="580"/>
              </a:spcBef>
              <a:spcAft>
                <a:spcPts val="0"/>
              </a:spcAft>
              <a:buClr>
                <a:schemeClr val="dk1"/>
              </a:buClr>
              <a:buFont typeface="Times New Roman"/>
              <a:buChar char="•"/>
              <a:defRPr sz="2900" b="0" i="0" u="none" strike="noStrike" cap="none" baseline="0">
                <a:solidFill>
                  <a:schemeClr val="dk1"/>
                </a:solidFill>
                <a:latin typeface="Times New Roman"/>
                <a:ea typeface="Times New Roman"/>
                <a:cs typeface="Times New Roman"/>
                <a:sym typeface="Times New Roman"/>
              </a:defRPr>
            </a:lvl1pPr>
            <a:lvl2pPr marL="668655" marR="0" indent="-103505" algn="l" rtl="0">
              <a:spcBef>
                <a:spcPts val="500"/>
              </a:spcBef>
              <a:spcAft>
                <a:spcPts val="0"/>
              </a:spcAft>
              <a:buClr>
                <a:schemeClr val="dk1"/>
              </a:buClr>
              <a:buFont typeface="Times New Roman"/>
              <a:buChar char="–"/>
              <a:defRPr sz="2500" b="0" i="0" u="none" strike="noStrike" cap="none" baseline="0">
                <a:solidFill>
                  <a:schemeClr val="dk1"/>
                </a:solidFill>
                <a:latin typeface="Times New Roman"/>
                <a:ea typeface="Times New Roman"/>
                <a:cs typeface="Times New Roman"/>
                <a:sym typeface="Times New Roman"/>
              </a:defRPr>
            </a:lvl2pPr>
            <a:lvl3pPr marL="1028700" marR="0" indent="-76200" algn="l" rtl="0">
              <a:spcBef>
                <a:spcPts val="440"/>
              </a:spcBef>
              <a:spcAft>
                <a:spcPts val="0"/>
              </a:spcAft>
              <a:buClr>
                <a:schemeClr val="dk1"/>
              </a:buClr>
              <a:buFont typeface="Times New Roman"/>
              <a:buChar char="•"/>
              <a:defRPr sz="2200" b="0" i="0" u="none" strike="noStrike" cap="none" baseline="0">
                <a:solidFill>
                  <a:schemeClr val="dk1"/>
                </a:solidFill>
                <a:latin typeface="Times New Roman"/>
                <a:ea typeface="Times New Roman"/>
                <a:cs typeface="Times New Roman"/>
                <a:sym typeface="Times New Roman"/>
              </a:defRPr>
            </a:lvl3pPr>
            <a:lvl4pPr marL="1440180" marR="0" indent="-9398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4pPr>
            <a:lvl5pPr marL="1851660" marR="0" indent="-9906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5pPr>
            <a:lvl6pPr marL="2263140" marR="0" indent="-91439"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6pPr>
            <a:lvl7pPr marL="2674620" marR="0" indent="-9652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7pPr>
            <a:lvl8pPr marL="3086100" marR="0" indent="-101600"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8pPr>
            <a:lvl9pPr marL="3497580" marR="0" indent="-93979" algn="l" rtl="0">
              <a:spcBef>
                <a:spcPts val="360"/>
              </a:spcBef>
              <a:spcAft>
                <a:spcPts val="0"/>
              </a:spcAft>
              <a:buClr>
                <a:schemeClr val="dk1"/>
              </a:buClr>
              <a:buFont typeface="Times New Roman"/>
              <a:buChar char="»"/>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685800" y="6248400"/>
            <a:ext cx="19065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3122611" y="6248400"/>
            <a:ext cx="2898900" cy="458699"/>
          </a:xfrm>
          <a:prstGeom prst="rect">
            <a:avLst/>
          </a:prstGeom>
          <a:noFill/>
          <a:ln>
            <a:noFill/>
          </a:ln>
        </p:spPr>
        <p:txBody>
          <a:bodyPr lIns="91425" tIns="91425" rIns="91425" bIns="91425" anchor="t" anchorCtr="0"/>
          <a:lstStyle>
            <a:lvl1pPr marL="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1pPr>
            <a:lvl2pPr marL="411480" marR="0" indent="-5080" algn="l" rtl="0">
              <a:spcBef>
                <a:spcPts val="0"/>
              </a:spcBef>
              <a:defRPr sz="1600" b="0" i="0" u="none" strike="noStrike" cap="none" baseline="0">
                <a:solidFill>
                  <a:schemeClr val="dk1"/>
                </a:solidFill>
                <a:latin typeface="Times New Roman"/>
                <a:ea typeface="Times New Roman"/>
                <a:cs typeface="Times New Roman"/>
                <a:sym typeface="Times New Roman"/>
              </a:defRPr>
            </a:lvl2pPr>
            <a:lvl3pPr marL="8229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3pPr>
            <a:lvl4pPr marL="1234440" marR="0" indent="-2539" algn="l" rtl="0">
              <a:spcBef>
                <a:spcPts val="0"/>
              </a:spcBef>
              <a:defRPr sz="1600" b="0" i="0" u="none" strike="noStrike" cap="none" baseline="0">
                <a:solidFill>
                  <a:schemeClr val="dk1"/>
                </a:solidFill>
                <a:latin typeface="Times New Roman"/>
                <a:ea typeface="Times New Roman"/>
                <a:cs typeface="Times New Roman"/>
                <a:sym typeface="Times New Roman"/>
              </a:defRPr>
            </a:lvl4pPr>
            <a:lvl5pPr marL="1645920" marR="0" indent="-7620" algn="l" rtl="0">
              <a:spcBef>
                <a:spcPts val="0"/>
              </a:spcBef>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defRPr sz="1600" b="0" i="0" u="none" strike="noStrike" cap="none" baseline="0">
                <a:solidFill>
                  <a:schemeClr val="dk1"/>
                </a:solidFill>
                <a:latin typeface="Times New Roman"/>
                <a:ea typeface="Times New Roman"/>
                <a:cs typeface="Times New Roman"/>
                <a:sym typeface="Times New Roman"/>
              </a:defRPr>
            </a:lvl6pPr>
            <a:lvl7pPr marL="2468880" marR="0" indent="-5079" algn="l" rtl="0">
              <a:spcBef>
                <a:spcPts val="0"/>
              </a:spcBef>
              <a:defRPr sz="1600" b="0" i="0" u="none" strike="noStrike" cap="none" baseline="0">
                <a:solidFill>
                  <a:schemeClr val="dk1"/>
                </a:solidFill>
                <a:latin typeface="Times New Roman"/>
                <a:ea typeface="Times New Roman"/>
                <a:cs typeface="Times New Roman"/>
                <a:sym typeface="Times New Roman"/>
              </a:defRPr>
            </a:lvl7pPr>
            <a:lvl8pPr marL="2880360" marR="0" indent="-10160" algn="l" rtl="0">
              <a:spcBef>
                <a:spcPts val="0"/>
              </a:spcBef>
              <a:defRPr sz="1600" b="0" i="0" u="none" strike="noStrike" cap="none" baseline="0">
                <a:solidFill>
                  <a:schemeClr val="dk1"/>
                </a:solidFill>
                <a:latin typeface="Times New Roman"/>
                <a:ea typeface="Times New Roman"/>
                <a:cs typeface="Times New Roman"/>
                <a:sym typeface="Times New Roman"/>
              </a:defRPr>
            </a:lvl8pPr>
            <a:lvl9pPr marL="3291840" marR="0" indent="-2540" algn="l" rtl="0">
              <a:spcBef>
                <a:spcPts val="0"/>
              </a:spcBef>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1612" y="6248400"/>
            <a:ext cx="1908299" cy="458699"/>
          </a:xfrm>
          <a:prstGeom prst="rect">
            <a:avLst/>
          </a:prstGeom>
          <a:noFill/>
          <a:ln>
            <a:noFill/>
          </a:ln>
        </p:spPr>
        <p:txBody>
          <a:bodyPr lIns="91425" tIns="91425" rIns="91425" bIns="91425" anchor="t" anchorCtr="0"/>
          <a:lstStyle>
            <a:lvl1pPr marL="0" marR="0" indent="0" algn="r" rtl="0">
              <a:spcBef>
                <a:spcPts val="0"/>
              </a:spcBef>
              <a:defRPr sz="1300" b="0" i="0" u="none" strike="noStrike" cap="none" baseline="0">
                <a:solidFill>
                  <a:srgbClr val="00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608647"/>
            <a:ext cx="7772400" cy="1144500"/>
          </a:xfrm>
          <a:prstGeom prst="rect">
            <a:avLst/>
          </a:prstGeom>
          <a:noFill/>
          <a:ln>
            <a:noFill/>
          </a:ln>
        </p:spPr>
        <p:txBody>
          <a:bodyPr lIns="82275" tIns="82275" rIns="82275" bIns="82275" anchor="ctr" anchorCtr="0"/>
          <a:lstStyle>
            <a:lvl1pPr marL="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5pPr>
            <a:lvl6pPr marL="40640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6pPr>
            <a:lvl7pPr marL="82550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7pPr>
            <a:lvl8pPr marL="123190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8pPr>
            <a:lvl9pPr marL="1651000" marR="0" indent="0" algn="ctr" rtl="0">
              <a:spcBef>
                <a:spcPts val="0"/>
              </a:spcBef>
              <a:spcAft>
                <a:spcPts val="0"/>
              </a:spcAft>
              <a:buSzPct val="32499"/>
              <a:defRPr sz="40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1"/>
          </p:nvPr>
        </p:nvSpPr>
        <p:spPr>
          <a:xfrm>
            <a:off x="685800" y="1980247"/>
            <a:ext cx="7772400" cy="4115999"/>
          </a:xfrm>
          <a:prstGeom prst="rect">
            <a:avLst/>
          </a:prstGeom>
          <a:noFill/>
          <a:ln>
            <a:noFill/>
          </a:ln>
        </p:spPr>
        <p:txBody>
          <a:bodyPr lIns="82275" tIns="82275" rIns="82275" bIns="82275" anchor="t" anchorCtr="0"/>
          <a:lstStyle>
            <a:lvl1pPr marL="304800" marR="0" indent="-127000" algn="l" rtl="0">
              <a:spcBef>
                <a:spcPts val="600"/>
              </a:spcBef>
              <a:spcAft>
                <a:spcPts val="0"/>
              </a:spcAft>
              <a:buClr>
                <a:schemeClr val="dk1"/>
              </a:buClr>
              <a:buSzPct val="44827"/>
              <a:buFont typeface="Times New Roman"/>
              <a:buChar char="•"/>
              <a:defRPr sz="2900" b="0" i="0" u="none" strike="noStrike" cap="none" baseline="0">
                <a:solidFill>
                  <a:schemeClr val="dk1"/>
                </a:solidFill>
                <a:latin typeface="Times New Roman"/>
                <a:ea typeface="Times New Roman"/>
                <a:cs typeface="Times New Roman"/>
                <a:sym typeface="Times New Roman"/>
              </a:defRPr>
            </a:lvl1pPr>
            <a:lvl2pPr marL="673100" marR="0" indent="-101600" algn="l" rtl="0">
              <a:spcBef>
                <a:spcPts val="500"/>
              </a:spcBef>
              <a:spcAft>
                <a:spcPts val="0"/>
              </a:spcAft>
              <a:buClr>
                <a:schemeClr val="dk1"/>
              </a:buClr>
              <a:buSzPct val="52000"/>
              <a:buFont typeface="Times New Roman"/>
              <a:buChar char="–"/>
              <a:defRPr sz="2500" b="0" i="0" u="none" strike="noStrike" cap="none" baseline="0">
                <a:solidFill>
                  <a:schemeClr val="dk1"/>
                </a:solidFill>
                <a:latin typeface="Times New Roman"/>
                <a:ea typeface="Times New Roman"/>
                <a:cs typeface="Times New Roman"/>
                <a:sym typeface="Times New Roman"/>
              </a:defRPr>
            </a:lvl2pPr>
            <a:lvl3pPr marL="1028700" marR="0" indent="-63500" algn="l" rtl="0">
              <a:spcBef>
                <a:spcPts val="400"/>
              </a:spcBef>
              <a:spcAft>
                <a:spcPts val="0"/>
              </a:spcAft>
              <a:buClr>
                <a:schemeClr val="dk1"/>
              </a:buClr>
              <a:buSzPct val="59090"/>
              <a:buFont typeface="Times New Roman"/>
              <a:buChar char="•"/>
              <a:defRPr sz="2200" b="0" i="0" u="none" strike="noStrike" cap="none" baseline="0">
                <a:solidFill>
                  <a:schemeClr val="dk1"/>
                </a:solidFill>
                <a:latin typeface="Times New Roman"/>
                <a:ea typeface="Times New Roman"/>
                <a:cs typeface="Times New Roman"/>
                <a:sym typeface="Times New Roman"/>
              </a:defRPr>
            </a:lvl3pPr>
            <a:lvl4pPr marL="1435100" marR="0" indent="-889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4pPr>
            <a:lvl5pPr marL="1854200" marR="0" indent="-889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5pPr>
            <a:lvl6pPr marL="2260600" marR="0" indent="-889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6pPr>
            <a:lvl7pPr marL="2679700" marR="0" indent="-1016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7pPr>
            <a:lvl8pPr marL="3086100" marR="0" indent="-889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8pPr>
            <a:lvl9pPr marL="3492500" marR="0" indent="-88900" algn="l" rtl="0">
              <a:spcBef>
                <a:spcPts val="400"/>
              </a:spcBef>
              <a:spcAft>
                <a:spcPts val="0"/>
              </a:spcAft>
              <a:buClr>
                <a:schemeClr val="dk1"/>
              </a:buClr>
              <a:buSzPct val="72222"/>
              <a:buFont typeface="Times New Roman"/>
              <a:buChar char="»"/>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dt" idx="10"/>
          </p:nvPr>
        </p:nvSpPr>
        <p:spPr>
          <a:xfrm>
            <a:off x="685800" y="6247924"/>
            <a:ext cx="1905899" cy="458699"/>
          </a:xfrm>
          <a:prstGeom prst="rect">
            <a:avLst/>
          </a:prstGeom>
          <a:noFill/>
          <a:ln>
            <a:noFill/>
          </a:ln>
        </p:spPr>
        <p:txBody>
          <a:bodyPr lIns="82275" tIns="82275" rIns="82275" bIns="82275" anchor="t" anchorCtr="0"/>
          <a:lstStyle>
            <a:lvl1pPr marL="0" marR="0" indent="0" algn="l" rtl="0">
              <a:spcBef>
                <a:spcPts val="0"/>
              </a:spcBef>
              <a:buSzPct val="100000"/>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ftr" idx="11"/>
          </p:nvPr>
        </p:nvSpPr>
        <p:spPr>
          <a:xfrm>
            <a:off x="3123247" y="6247924"/>
            <a:ext cx="2897700" cy="458699"/>
          </a:xfrm>
          <a:prstGeom prst="rect">
            <a:avLst/>
          </a:prstGeom>
          <a:noFill/>
          <a:ln>
            <a:noFill/>
          </a:ln>
        </p:spPr>
        <p:txBody>
          <a:bodyPr lIns="82275" tIns="82275" rIns="82275" bIns="82275" anchor="t" anchorCtr="0"/>
          <a:lstStyle>
            <a:lvl1pPr marL="0" marR="0" indent="0" algn="ctr" rtl="0">
              <a:spcBef>
                <a:spcPts val="0"/>
              </a:spcBef>
              <a:buSzPct val="100000"/>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2" name="Shape 72"/>
          <p:cNvSpPr txBox="1">
            <a:spLocks noGrp="1"/>
          </p:cNvSpPr>
          <p:nvPr>
            <p:ph type="sldNum" idx="12"/>
          </p:nvPr>
        </p:nvSpPr>
        <p:spPr>
          <a:xfrm>
            <a:off x="6552247" y="6247924"/>
            <a:ext cx="1907400" cy="458699"/>
          </a:xfrm>
          <a:prstGeom prst="rect">
            <a:avLst/>
          </a:prstGeom>
          <a:noFill/>
          <a:ln>
            <a:noFill/>
          </a:ln>
        </p:spPr>
        <p:txBody>
          <a:bodyPr lIns="82275" tIns="82275" rIns="82275" bIns="82275" anchor="t" anchorCtr="0"/>
          <a:lstStyle>
            <a:lvl1pPr marL="0" marR="0" indent="0" algn="r" rtl="0">
              <a:spcBef>
                <a:spcPts val="0"/>
              </a:spcBef>
              <a:buSzPct val="100000"/>
              <a:defRPr sz="1300" b="0" i="0" u="none" strike="noStrike" cap="none" baseline="0">
                <a:solidFill>
                  <a:schemeClr val="dk1"/>
                </a:solidFill>
                <a:latin typeface="Times New Roman"/>
                <a:ea typeface="Times New Roman"/>
                <a:cs typeface="Times New Roman"/>
                <a:sym typeface="Times New Roman"/>
              </a:defRPr>
            </a:lvl1pPr>
            <a:lvl2pPr marL="406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2pPr>
            <a:lvl3pPr marL="8255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3pPr>
            <a:lvl4pPr marL="1231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4pPr>
            <a:lvl5pPr marL="16510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5pPr>
            <a:lvl6pPr marL="20574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6pPr>
            <a:lvl7pPr marL="24638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7pPr>
            <a:lvl8pPr marL="28829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8pPr>
            <a:lvl9pPr marL="3289300" marR="0" indent="0" algn="l" rtl="0">
              <a:spcBef>
                <a:spcPts val="0"/>
              </a:spcBef>
              <a:buSzPct val="81250"/>
              <a:defRPr sz="16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4" name="Shape 144"/>
          <p:cNvSpPr txBox="1"/>
          <p:nvPr/>
        </p:nvSpPr>
        <p:spPr>
          <a:xfrm>
            <a:off x="57150" y="-130175"/>
            <a:ext cx="274499" cy="274499"/>
          </a:xfrm>
          <a:prstGeom prst="rect">
            <a:avLst/>
          </a:prstGeom>
          <a:noFill/>
          <a:ln>
            <a:noFill/>
          </a:ln>
        </p:spPr>
        <p:txBody>
          <a:bodyPr lIns="82275" tIns="41125" rIns="82275" bIns="41125" anchor="t" anchorCtr="0">
            <a:noAutofit/>
          </a:bodyPr>
          <a:lstStyle/>
          <a:p>
            <a:pPr>
              <a:spcBef>
                <a:spcPts val="0"/>
              </a:spcBef>
              <a:buNone/>
            </a:pPr>
            <a:endParaRPr/>
          </a:p>
        </p:txBody>
      </p:sp>
      <p:pic>
        <p:nvPicPr>
          <p:cNvPr id="145" name="Shape 145"/>
          <p:cNvPicPr preferRelativeResize="0"/>
          <p:nvPr/>
        </p:nvPicPr>
        <p:blipFill>
          <a:blip r:embed="rId4">
            <a:alphaModFix/>
          </a:blip>
          <a:stretch>
            <a:fillRect/>
          </a:stretch>
        </p:blipFill>
        <p:spPr>
          <a:xfrm>
            <a:off x="6451600" y="447675"/>
            <a:ext cx="1564481" cy="613171"/>
          </a:xfrm>
          <a:prstGeom prst="rect">
            <a:avLst/>
          </a:prstGeom>
          <a:noFill/>
          <a:ln>
            <a:noFill/>
          </a:ln>
        </p:spPr>
      </p:pic>
      <p:sp>
        <p:nvSpPr>
          <p:cNvPr id="146" name="Shape 146"/>
          <p:cNvSpPr txBox="1"/>
          <p:nvPr/>
        </p:nvSpPr>
        <p:spPr>
          <a:xfrm>
            <a:off x="179386" y="6361112"/>
            <a:ext cx="8064599" cy="308100"/>
          </a:xfrm>
          <a:prstGeom prst="rect">
            <a:avLst/>
          </a:prstGeom>
          <a:noFill/>
          <a:ln>
            <a:noFill/>
          </a:ln>
        </p:spPr>
        <p:txBody>
          <a:bodyPr lIns="91425" tIns="45700" rIns="91425" bIns="45700" anchor="t" anchorCtr="0">
            <a:noAutofit/>
          </a:bodyPr>
          <a:lstStyle/>
          <a:p>
            <a:pPr marL="0" marR="0" lvl="0" indent="0" algn="l" rtl="0">
              <a:spcBef>
                <a:spcPts val="0"/>
              </a:spcBef>
              <a:buClr>
                <a:srgbClr val="66CCFF"/>
              </a:buClr>
              <a:buSzPct val="25000"/>
              <a:buFont typeface="Calibri"/>
              <a:buNone/>
            </a:pPr>
            <a:r>
              <a:rPr lang="es" sz="1400" b="0" i="0" u="none" strike="noStrike" cap="none" baseline="0">
                <a:solidFill>
                  <a:srgbClr val="66CCFF"/>
                </a:solidFill>
                <a:latin typeface="Calibri"/>
                <a:ea typeface="Calibri"/>
                <a:cs typeface="Calibri"/>
                <a:sym typeface="Calibri"/>
              </a:rPr>
              <a:t>©2004 PDA International - All rights reserved | info@pdainternational.net</a:t>
            </a:r>
          </a:p>
        </p:txBody>
      </p:sp>
      <p:sp>
        <p:nvSpPr>
          <p:cNvPr id="6" name="Text Box 2"/>
          <p:cNvSpPr txBox="1">
            <a:spLocks noChangeArrowheads="1"/>
          </p:cNvSpPr>
          <p:nvPr/>
        </p:nvSpPr>
        <p:spPr bwMode="auto">
          <a:xfrm>
            <a:off x="1527867" y="2696412"/>
            <a:ext cx="5979522" cy="111261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28600" indent="-2286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ctr" eaLnBrk="1" hangingPunct="1">
              <a:lnSpc>
                <a:spcPct val="85000"/>
              </a:lnSpc>
              <a:spcBef>
                <a:spcPct val="0"/>
              </a:spcBef>
              <a:buClr>
                <a:srgbClr val="003366"/>
              </a:buClr>
              <a:buSzPct val="120000"/>
              <a:buFont typeface="Wingdings" panose="05000000000000000000" pitchFamily="2" charset="2"/>
              <a:buNone/>
            </a:pPr>
            <a:r>
              <a:rPr lang="en-US" sz="4800" b="1" dirty="0">
                <a:solidFill>
                  <a:srgbClr val="FFFFFF"/>
                </a:solidFill>
                <a:latin typeface="Calibri"/>
                <a:ea typeface="Calibri"/>
                <a:cs typeface="B Zar" panose="00000400000000000000" pitchFamily="2" charset="-78"/>
              </a:rPr>
              <a:t>PDA </a:t>
            </a:r>
            <a:r>
              <a:rPr lang="fa-IR" sz="4800" b="1" dirty="0">
                <a:solidFill>
                  <a:srgbClr val="FFFFFF"/>
                </a:solidFill>
                <a:latin typeface="Calibri"/>
                <a:ea typeface="Calibri"/>
                <a:cs typeface="B Zar" panose="00000400000000000000" pitchFamily="2" charset="-78"/>
              </a:rPr>
              <a:t> سنجش مشخصه هاي</a:t>
            </a:r>
            <a:endParaRPr lang="en-US" sz="4800" b="1" dirty="0">
              <a:solidFill>
                <a:srgbClr val="FFFFFF"/>
              </a:solidFill>
              <a:latin typeface="Calibri"/>
              <a:ea typeface="Calibri"/>
              <a:cs typeface="B Zar" panose="00000400000000000000" pitchFamily="2" charset="-78"/>
            </a:endParaRPr>
          </a:p>
          <a:p>
            <a:pPr algn="ctr" rtl="1" eaLnBrk="1" hangingPunct="1">
              <a:lnSpc>
                <a:spcPct val="85000"/>
              </a:lnSpc>
              <a:spcBef>
                <a:spcPct val="0"/>
              </a:spcBef>
              <a:buClr>
                <a:srgbClr val="003366"/>
              </a:buClr>
              <a:buSzPct val="120000"/>
              <a:buFont typeface="Wingdings" panose="05000000000000000000" pitchFamily="2" charset="2"/>
              <a:buNone/>
            </a:pPr>
            <a:r>
              <a:rPr lang="fa-IR" sz="3000" dirty="0" smtClean="0">
                <a:solidFill>
                  <a:schemeClr val="lt2"/>
                </a:solidFill>
                <a:latin typeface="Calibri"/>
                <a:ea typeface="Calibri"/>
                <a:cs typeface="B Zar" panose="00000400000000000000" pitchFamily="2" charset="-78"/>
              </a:rPr>
              <a:t>آنالیز توسعه فردي</a:t>
            </a:r>
            <a:endParaRPr lang="en-US" sz="3000" dirty="0">
              <a:solidFill>
                <a:schemeClr val="lt2"/>
              </a:solidFill>
              <a:latin typeface="Calibri"/>
              <a:ea typeface="Calibri"/>
              <a:cs typeface="B Zar"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cxnSp>
        <p:nvCxnSpPr>
          <p:cNvPr id="270" name="Shape 270"/>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72" name="Shape 272"/>
          <p:cNvPicPr preferRelativeResize="0"/>
          <p:nvPr/>
        </p:nvPicPr>
        <p:blipFill>
          <a:blip r:embed="rId4">
            <a:alphaModFix/>
          </a:blip>
          <a:stretch>
            <a:fillRect/>
          </a:stretch>
        </p:blipFill>
        <p:spPr>
          <a:xfrm>
            <a:off x="3429626" y="1075650"/>
            <a:ext cx="5279350" cy="5462874"/>
          </a:xfrm>
          <a:prstGeom prst="rect">
            <a:avLst/>
          </a:prstGeom>
          <a:noFill/>
          <a:ln>
            <a:noFill/>
          </a:ln>
        </p:spPr>
      </p:pic>
      <p:sp>
        <p:nvSpPr>
          <p:cNvPr id="7" name="Shape 271"/>
          <p:cNvSpPr txBox="1"/>
          <p:nvPr/>
        </p:nvSpPr>
        <p:spPr>
          <a:xfrm>
            <a:off x="415227" y="1895462"/>
            <a:ext cx="3014399" cy="1865400"/>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pPr algn="just" rtl="1"/>
            <a:r>
              <a:rPr lang="fa-IR" sz="1800" dirty="0">
                <a:solidFill>
                  <a:srgbClr val="606060"/>
                </a:solidFill>
                <a:latin typeface="Calibri"/>
                <a:ea typeface="Calibri"/>
                <a:cs typeface="B Zar" panose="00000400000000000000" pitchFamily="2" charset="-78"/>
              </a:rPr>
              <a:t>گزارش نشان می دهد که سازگاری بین چند </a:t>
            </a:r>
            <a:r>
              <a:rPr lang="fa-IR" sz="1800" dirty="0" smtClean="0">
                <a:solidFill>
                  <a:srgbClr val="606060"/>
                </a:solidFill>
                <a:latin typeface="Calibri"/>
                <a:ea typeface="Calibri"/>
                <a:cs typeface="B Zar" panose="00000400000000000000" pitchFamily="2" charset="-78"/>
              </a:rPr>
              <a:t>نفرارزیابی شده </a:t>
            </a:r>
            <a:r>
              <a:rPr lang="fa-IR" sz="1800" dirty="0">
                <a:solidFill>
                  <a:srgbClr val="606060"/>
                </a:solidFill>
                <a:latin typeface="Calibri"/>
                <a:ea typeface="Calibri"/>
                <a:cs typeface="B Zar" panose="00000400000000000000" pitchFamily="2" charset="-78"/>
              </a:rPr>
              <a:t>در مقابل یک یا چند موقعیت </a:t>
            </a:r>
            <a:r>
              <a:rPr lang="fa-IR" sz="1800" dirty="0" smtClean="0">
                <a:solidFill>
                  <a:srgbClr val="606060"/>
                </a:solidFill>
                <a:latin typeface="Calibri"/>
                <a:ea typeface="Calibri"/>
                <a:cs typeface="B Zar" panose="00000400000000000000" pitchFamily="2" charset="-78"/>
              </a:rPr>
              <a:t>شغلی چگونه است (از </a:t>
            </a:r>
            <a:r>
              <a:rPr lang="fa-IR" sz="1800" dirty="0">
                <a:solidFill>
                  <a:srgbClr val="606060"/>
                </a:solidFill>
                <a:latin typeface="Calibri"/>
                <a:ea typeface="Calibri"/>
                <a:cs typeface="B Zar" panose="00000400000000000000" pitchFamily="2" charset="-78"/>
              </a:rPr>
              <a:t>پیش تعریف شده یا </a:t>
            </a:r>
            <a:r>
              <a:rPr lang="fa-IR" sz="1800" dirty="0" smtClean="0">
                <a:solidFill>
                  <a:srgbClr val="606060"/>
                </a:solidFill>
                <a:latin typeface="Calibri"/>
                <a:ea typeface="Calibri"/>
                <a:cs typeface="B Zar" panose="00000400000000000000" pitchFamily="2" charset="-78"/>
              </a:rPr>
              <a:t>سفارشی </a:t>
            </a:r>
            <a:r>
              <a:rPr lang="fa-IR" sz="1800" dirty="0">
                <a:solidFill>
                  <a:srgbClr val="606060"/>
                </a:solidFill>
                <a:latin typeface="Calibri"/>
                <a:ea typeface="Calibri"/>
                <a:cs typeface="B Zar" panose="00000400000000000000" pitchFamily="2" charset="-78"/>
              </a:rPr>
              <a:t>توسط مشتری).</a:t>
            </a:r>
            <a:endParaRPr lang="en-US" sz="1800" dirty="0">
              <a:solidFill>
                <a:srgbClr val="606060"/>
              </a:solidFill>
              <a:latin typeface="Calibri"/>
              <a:ea typeface="Calibri"/>
              <a:cs typeface="B Zar" panose="00000400000000000000" pitchFamily="2" charset="-78"/>
            </a:endParaRPr>
          </a:p>
        </p:txBody>
      </p:sp>
      <p:sp>
        <p:nvSpPr>
          <p:cNvPr id="8" name="Shape 260"/>
          <p:cNvSpPr txBox="1"/>
          <p:nvPr/>
        </p:nvSpPr>
        <p:spPr>
          <a:xfrm>
            <a:off x="0" y="217675"/>
            <a:ext cx="8489999" cy="814200"/>
          </a:xfrm>
          <a:prstGeom prst="rect">
            <a:avLst/>
          </a:prstGeom>
          <a:noFill/>
          <a:ln>
            <a:noFill/>
          </a:ln>
        </p:spPr>
        <p:txBody>
          <a:bodyPr lIns="0" tIns="0" rIns="0" bIns="0" anchor="ctr" anchorCtr="0">
            <a:noAutofit/>
          </a:bodyPr>
          <a:lstStyle/>
          <a:p>
            <a:pPr lvl="0" algn="r" rtl="0">
              <a:spcBef>
                <a:spcPts val="0"/>
              </a:spcBef>
              <a:buClr>
                <a:schemeClr val="dk1"/>
              </a:buClr>
              <a:buSzPct val="61111"/>
              <a:buFont typeface="Arial"/>
              <a:buNone/>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 گزارشهاي </a:t>
            </a:r>
            <a:r>
              <a:rPr lang="fa-IR" sz="2400" b="1" dirty="0" smtClean="0">
                <a:solidFill>
                  <a:srgbClr val="3C7FAC"/>
                </a:solidFill>
                <a:latin typeface="Calibri"/>
                <a:ea typeface="Calibri"/>
                <a:cs typeface="B Zar" panose="00000400000000000000" pitchFamily="2" charset="-78"/>
              </a:rPr>
              <a:t>گروهی </a:t>
            </a:r>
            <a:r>
              <a:rPr lang="fa-IR" sz="2400" b="1" dirty="0">
                <a:solidFill>
                  <a:srgbClr val="3C7FAC"/>
                </a:solidFill>
                <a:latin typeface="Calibri"/>
                <a:ea typeface="Calibri"/>
                <a:cs typeface="B Zar" panose="00000400000000000000" pitchFamily="2" charset="-78"/>
              </a:rPr>
              <a:t>سازگاري با جايگاه شغلي“</a:t>
            </a:r>
            <a:endParaRPr lang="es" sz="2400" b="1" dirty="0">
              <a:solidFill>
                <a:srgbClr val="3C7FAC"/>
              </a:solidFill>
              <a:latin typeface="Calibri"/>
              <a:ea typeface="Calibri"/>
              <a:cs typeface="B Zar" panose="00000400000000000000" pitchFamily="2" charset="-78"/>
              <a:sym typeface="Calibr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cxnSp>
        <p:nvCxnSpPr>
          <p:cNvPr id="279" name="Shape 279"/>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81" name="Shape 281"/>
          <p:cNvPicPr preferRelativeResize="0"/>
          <p:nvPr/>
        </p:nvPicPr>
        <p:blipFill>
          <a:blip r:embed="rId4">
            <a:alphaModFix/>
          </a:blip>
          <a:stretch>
            <a:fillRect/>
          </a:stretch>
        </p:blipFill>
        <p:spPr>
          <a:xfrm>
            <a:off x="3519787" y="1193775"/>
            <a:ext cx="5153650" cy="5332799"/>
          </a:xfrm>
          <a:prstGeom prst="rect">
            <a:avLst/>
          </a:prstGeom>
          <a:noFill/>
          <a:ln>
            <a:noFill/>
          </a:ln>
        </p:spPr>
      </p:pic>
      <p:sp>
        <p:nvSpPr>
          <p:cNvPr id="6" name="Shape 260"/>
          <p:cNvSpPr txBox="1"/>
          <p:nvPr/>
        </p:nvSpPr>
        <p:spPr>
          <a:xfrm>
            <a:off x="183438" y="263801"/>
            <a:ext cx="8489999" cy="814200"/>
          </a:xfrm>
          <a:prstGeom prst="rect">
            <a:avLst/>
          </a:prstGeom>
          <a:noFill/>
          <a:ln>
            <a:noFill/>
          </a:ln>
        </p:spPr>
        <p:txBody>
          <a:bodyPr lIns="0" tIns="0" rIns="0" bIns="0" anchor="ctr" anchorCtr="0">
            <a:noAutofit/>
          </a:bodyPr>
          <a:lstStyle/>
          <a:p>
            <a:pPr lvl="0" algn="r" rtl="0">
              <a:spcBef>
                <a:spcPts val="0"/>
              </a:spcBef>
              <a:buClr>
                <a:schemeClr val="dk1"/>
              </a:buClr>
              <a:buSzPct val="61111"/>
              <a:buFont typeface="Arial"/>
              <a:buNone/>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 </a:t>
            </a:r>
            <a:r>
              <a:rPr lang="fa-IR" sz="2400" b="1" dirty="0" smtClean="0">
                <a:solidFill>
                  <a:srgbClr val="3C7FAC"/>
                </a:solidFill>
                <a:latin typeface="Calibri"/>
                <a:ea typeface="Calibri"/>
                <a:cs typeface="B Zar" panose="00000400000000000000" pitchFamily="2" charset="-78"/>
              </a:rPr>
              <a:t>گزارشهاي سازگاري فرد با شایستگی ها“</a:t>
            </a:r>
            <a:endParaRPr lang="es" sz="2400" b="1" dirty="0">
              <a:solidFill>
                <a:srgbClr val="3C7FAC"/>
              </a:solidFill>
              <a:latin typeface="Calibri"/>
              <a:ea typeface="Calibri"/>
              <a:cs typeface="B Zar" panose="00000400000000000000" pitchFamily="2" charset="-78"/>
              <a:sym typeface="Calibri"/>
            </a:endParaRPr>
          </a:p>
        </p:txBody>
      </p:sp>
      <p:sp>
        <p:nvSpPr>
          <p:cNvPr id="7" name="Shape 280"/>
          <p:cNvSpPr txBox="1"/>
          <p:nvPr/>
        </p:nvSpPr>
        <p:spPr>
          <a:xfrm>
            <a:off x="358775" y="1846075"/>
            <a:ext cx="3014399" cy="1599899"/>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pPr lvl="0" algn="just" rtl="1"/>
            <a:r>
              <a:rPr lang="fa-IR" sz="1800" dirty="0">
                <a:solidFill>
                  <a:srgbClr val="606060"/>
                </a:solidFill>
                <a:latin typeface="Calibri"/>
                <a:ea typeface="Calibri"/>
                <a:cs typeface="B Zar" panose="00000400000000000000" pitchFamily="2" charset="-78"/>
              </a:rPr>
              <a:t>گزارش که درجه سازگاری بین فرد </a:t>
            </a:r>
            <a:r>
              <a:rPr lang="fa-IR" sz="1800" dirty="0" smtClean="0">
                <a:solidFill>
                  <a:srgbClr val="606060"/>
                </a:solidFill>
                <a:latin typeface="Calibri"/>
                <a:ea typeface="Calibri"/>
                <a:cs typeface="B Zar" panose="00000400000000000000" pitchFamily="2" charset="-78"/>
              </a:rPr>
              <a:t>ارزیابی شده را با </a:t>
            </a:r>
            <a:r>
              <a:rPr lang="fa-IR" sz="1800" dirty="0">
                <a:solidFill>
                  <a:srgbClr val="606060"/>
                </a:solidFill>
                <a:latin typeface="Calibri"/>
                <a:ea typeface="Calibri"/>
                <a:cs typeface="B Zar" panose="00000400000000000000" pitchFamily="2" charset="-78"/>
              </a:rPr>
              <a:t>شایستگی انتخاب شده </a:t>
            </a:r>
            <a:r>
              <a:rPr lang="fa-IR" sz="1800" dirty="0" smtClean="0">
                <a:solidFill>
                  <a:srgbClr val="606060"/>
                </a:solidFill>
                <a:latin typeface="Calibri"/>
                <a:ea typeface="Calibri"/>
                <a:cs typeface="B Zar" panose="00000400000000000000" pitchFamily="2" charset="-78"/>
              </a:rPr>
              <a:t>مورد بررسی قرار می دهد.</a:t>
            </a:r>
            <a:endParaRPr lang="es" sz="1800" dirty="0">
              <a:solidFill>
                <a:srgbClr val="606060"/>
              </a:solidFill>
              <a:latin typeface="Calibri"/>
              <a:ea typeface="Calibri"/>
              <a:cs typeface="B Zar" panose="00000400000000000000" pitchFamily="2" charset="-78"/>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Shape 287"/>
          <p:cNvSpPr txBox="1"/>
          <p:nvPr/>
        </p:nvSpPr>
        <p:spPr>
          <a:xfrm>
            <a:off x="323850" y="226990"/>
            <a:ext cx="8489999" cy="814200"/>
          </a:xfrm>
          <a:prstGeom prst="rect">
            <a:avLst/>
          </a:prstGeom>
          <a:noFill/>
          <a:ln>
            <a:noFill/>
          </a:ln>
        </p:spPr>
        <p:txBody>
          <a:bodyPr lIns="0" tIns="0" rIns="0" bIns="0" anchor="ctr" anchorCtr="0">
            <a:noAutofit/>
          </a:bodyPr>
          <a:lstStyle/>
          <a:p>
            <a:pPr lvl="0" algn="r">
              <a:buClr>
                <a:schemeClr val="dk1"/>
              </a:buClr>
              <a:buSzPct val="61111"/>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"گزارش گروهی از سازگاری با شایستگی ها و صلاحیت ها"</a:t>
            </a:r>
            <a:endParaRPr lang="es" sz="2400" b="1" dirty="0">
              <a:solidFill>
                <a:srgbClr val="3C7FAC"/>
              </a:solidFill>
              <a:latin typeface="Calibri"/>
              <a:ea typeface="Calibri"/>
              <a:cs typeface="B Zar" panose="00000400000000000000" pitchFamily="2" charset="-78"/>
              <a:sym typeface="Calibri"/>
            </a:endParaRPr>
          </a:p>
        </p:txBody>
      </p:sp>
      <p:cxnSp>
        <p:nvCxnSpPr>
          <p:cNvPr id="288" name="Shape 288"/>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sp>
        <p:nvSpPr>
          <p:cNvPr id="289" name="Shape 289"/>
          <p:cNvSpPr txBox="1"/>
          <p:nvPr/>
        </p:nvSpPr>
        <p:spPr>
          <a:xfrm>
            <a:off x="323850" y="1263425"/>
            <a:ext cx="3014399" cy="1613699"/>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endParaRPr lang="fa-IR" sz="1800" dirty="0"/>
          </a:p>
          <a:p>
            <a:pPr algn="just" rtl="1"/>
            <a:r>
              <a:rPr lang="fa-IR" sz="1800" dirty="0">
                <a:solidFill>
                  <a:srgbClr val="606060"/>
                </a:solidFill>
                <a:latin typeface="Calibri"/>
                <a:ea typeface="Calibri"/>
                <a:cs typeface="B Zar" panose="00000400000000000000" pitchFamily="2" charset="-78"/>
              </a:rPr>
              <a:t>گزارش که درجه سازگاری بین کسانی که مورد بررسی قرار </a:t>
            </a:r>
            <a:r>
              <a:rPr lang="fa-IR" sz="1800" dirty="0" smtClean="0">
                <a:solidFill>
                  <a:srgbClr val="606060"/>
                </a:solidFill>
                <a:latin typeface="Calibri"/>
                <a:ea typeface="Calibri"/>
                <a:cs typeface="B Zar" panose="00000400000000000000" pitchFamily="2" charset="-78"/>
              </a:rPr>
              <a:t>گرفته اند را در </a:t>
            </a:r>
            <a:r>
              <a:rPr lang="fa-IR" sz="1800" dirty="0">
                <a:solidFill>
                  <a:srgbClr val="606060"/>
                </a:solidFill>
                <a:latin typeface="Calibri"/>
                <a:ea typeface="Calibri"/>
                <a:cs typeface="B Zar" panose="00000400000000000000" pitchFamily="2" charset="-78"/>
              </a:rPr>
              <a:t>یک گروه </a:t>
            </a:r>
            <a:r>
              <a:rPr lang="fa-IR" sz="1800" dirty="0" smtClean="0">
                <a:solidFill>
                  <a:srgbClr val="606060"/>
                </a:solidFill>
                <a:latin typeface="Calibri"/>
                <a:ea typeface="Calibri"/>
                <a:cs typeface="B Zar" panose="00000400000000000000" pitchFamily="2" charset="-78"/>
              </a:rPr>
              <a:t>اقدام به اندازه گیری شایستگی ها در بین آنها می نماید.</a:t>
            </a:r>
            <a:endParaRPr lang="fa-IR" sz="1800" dirty="0">
              <a:solidFill>
                <a:srgbClr val="606060"/>
              </a:solidFill>
              <a:latin typeface="Calibri"/>
              <a:ea typeface="Calibri"/>
              <a:cs typeface="B Zar" panose="00000400000000000000" pitchFamily="2" charset="-78"/>
            </a:endParaRPr>
          </a:p>
        </p:txBody>
      </p:sp>
      <p:pic>
        <p:nvPicPr>
          <p:cNvPr id="290" name="Shape 290"/>
          <p:cNvPicPr preferRelativeResize="0"/>
          <p:nvPr/>
        </p:nvPicPr>
        <p:blipFill>
          <a:blip r:embed="rId4">
            <a:alphaModFix/>
          </a:blip>
          <a:stretch>
            <a:fillRect/>
          </a:stretch>
        </p:blipFill>
        <p:spPr>
          <a:xfrm>
            <a:off x="3485501" y="1187225"/>
            <a:ext cx="5164275" cy="534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Shape 296"/>
          <p:cNvSpPr txBox="1"/>
          <p:nvPr/>
        </p:nvSpPr>
        <p:spPr>
          <a:xfrm>
            <a:off x="0" y="217675"/>
            <a:ext cx="8489999" cy="814200"/>
          </a:xfrm>
          <a:prstGeom prst="rect">
            <a:avLst/>
          </a:prstGeom>
          <a:noFill/>
          <a:ln>
            <a:noFill/>
          </a:ln>
        </p:spPr>
        <p:txBody>
          <a:bodyPr lIns="0" tIns="0" rIns="0" bIns="0" anchor="ctr" anchorCtr="0">
            <a:noAutofit/>
          </a:bodyPr>
          <a:lstStyle/>
          <a:p>
            <a:pPr lvl="0" algn="r">
              <a:buClr>
                <a:schemeClr val="dk1"/>
              </a:buClr>
              <a:buSzPct val="61111"/>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"گزارش</a:t>
            </a:r>
            <a:r>
              <a:rPr lang="fa-IR" sz="2400" dirty="0"/>
              <a:t> </a:t>
            </a:r>
            <a:r>
              <a:rPr lang="fa-IR" sz="2400" b="1" dirty="0">
                <a:solidFill>
                  <a:srgbClr val="3C7FAC"/>
                </a:solidFill>
                <a:latin typeface="Calibri"/>
                <a:ea typeface="Calibri"/>
                <a:cs typeface="B Zar" panose="00000400000000000000" pitchFamily="2" charset="-78"/>
              </a:rPr>
              <a:t>گرایشات</a:t>
            </a:r>
            <a:r>
              <a:rPr lang="fa-IR" sz="2400" dirty="0" smtClean="0"/>
              <a:t> </a:t>
            </a:r>
            <a:r>
              <a:rPr lang="fa-IR" sz="2400" b="1" dirty="0" smtClean="0">
                <a:solidFill>
                  <a:srgbClr val="3C7FAC"/>
                </a:solidFill>
                <a:latin typeface="Calibri"/>
                <a:ea typeface="Calibri"/>
                <a:cs typeface="B Zar" panose="00000400000000000000" pitchFamily="2" charset="-78"/>
              </a:rPr>
              <a:t>گروه"</a:t>
            </a:r>
            <a:endParaRPr lang="es" sz="2400" b="1" dirty="0">
              <a:solidFill>
                <a:srgbClr val="3C7FAC"/>
              </a:solidFill>
              <a:latin typeface="Calibri"/>
              <a:ea typeface="Calibri"/>
              <a:cs typeface="B Zar" panose="00000400000000000000" pitchFamily="2" charset="-78"/>
              <a:sym typeface="Calibri"/>
            </a:endParaRPr>
          </a:p>
        </p:txBody>
      </p:sp>
      <p:cxnSp>
        <p:nvCxnSpPr>
          <p:cNvPr id="297" name="Shape 297"/>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99" name="Shape 299"/>
          <p:cNvPicPr preferRelativeResize="0"/>
          <p:nvPr/>
        </p:nvPicPr>
        <p:blipFill>
          <a:blip r:embed="rId4">
            <a:alphaModFix/>
          </a:blip>
          <a:stretch>
            <a:fillRect/>
          </a:stretch>
        </p:blipFill>
        <p:spPr>
          <a:xfrm>
            <a:off x="3567250" y="1200100"/>
            <a:ext cx="5082499" cy="5259199"/>
          </a:xfrm>
          <a:prstGeom prst="rect">
            <a:avLst/>
          </a:prstGeom>
          <a:noFill/>
          <a:ln>
            <a:noFill/>
          </a:ln>
        </p:spPr>
      </p:pic>
      <p:sp>
        <p:nvSpPr>
          <p:cNvPr id="6" name="Shape 289"/>
          <p:cNvSpPr txBox="1"/>
          <p:nvPr/>
        </p:nvSpPr>
        <p:spPr>
          <a:xfrm>
            <a:off x="358775" y="1542825"/>
            <a:ext cx="3014399" cy="1086075"/>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endParaRPr lang="fa-IR" sz="1800" dirty="0"/>
          </a:p>
          <a:p>
            <a:pPr algn="just" rtl="1"/>
            <a:r>
              <a:rPr lang="fa-IR" sz="1800" dirty="0" smtClean="0">
                <a:solidFill>
                  <a:srgbClr val="606060"/>
                </a:solidFill>
                <a:latin typeface="Calibri"/>
                <a:ea typeface="Calibri"/>
                <a:cs typeface="B Zar" panose="00000400000000000000" pitchFamily="2" charset="-78"/>
              </a:rPr>
              <a:t>این گزارش به شما اجازه آنالیز افراد یک گروه را می دهد.</a:t>
            </a:r>
            <a:endParaRPr lang="fa-IR" sz="1800" dirty="0">
              <a:solidFill>
                <a:srgbClr val="606060"/>
              </a:solidFill>
              <a:latin typeface="Calibri"/>
              <a:ea typeface="Calibri"/>
              <a:cs typeface="B Zar"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Shape 305"/>
          <p:cNvSpPr txBox="1"/>
          <p:nvPr/>
        </p:nvSpPr>
        <p:spPr>
          <a:xfrm>
            <a:off x="323850" y="217675"/>
            <a:ext cx="8489999" cy="814200"/>
          </a:xfrm>
          <a:prstGeom prst="rect">
            <a:avLst/>
          </a:prstGeom>
          <a:noFill/>
          <a:ln>
            <a:noFill/>
          </a:ln>
        </p:spPr>
        <p:txBody>
          <a:bodyPr lIns="0" tIns="0" rIns="0" bIns="0" anchor="ctr" anchorCtr="0">
            <a:noAutofit/>
          </a:bodyPr>
          <a:lstStyle/>
          <a:p>
            <a:pPr lvl="0" algn="r">
              <a:buClr>
                <a:schemeClr val="dk1"/>
              </a:buClr>
              <a:buSzPct val="61111"/>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a:t>
            </a:r>
            <a:r>
              <a:rPr lang="fa-IR" sz="2400" b="1" dirty="0" smtClean="0">
                <a:solidFill>
                  <a:srgbClr val="3C7FAC"/>
                </a:solidFill>
                <a:latin typeface="Calibri"/>
                <a:ea typeface="Calibri"/>
                <a:cs typeface="B Zar" panose="00000400000000000000" pitchFamily="2" charset="-78"/>
              </a:rPr>
              <a:t>«گزارش تطبیق رهبری"</a:t>
            </a:r>
            <a:endParaRPr lang="es" sz="2400" b="1" dirty="0">
              <a:solidFill>
                <a:srgbClr val="3C7FAC"/>
              </a:solidFill>
              <a:latin typeface="Calibri"/>
              <a:ea typeface="Calibri"/>
              <a:cs typeface="B Zar" panose="00000400000000000000" pitchFamily="2" charset="-78"/>
              <a:sym typeface="Calibri"/>
            </a:endParaRPr>
          </a:p>
        </p:txBody>
      </p:sp>
      <p:cxnSp>
        <p:nvCxnSpPr>
          <p:cNvPr id="306" name="Shape 306"/>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sp>
        <p:nvSpPr>
          <p:cNvPr id="307" name="Shape 307"/>
          <p:cNvSpPr txBox="1"/>
          <p:nvPr/>
        </p:nvSpPr>
        <p:spPr>
          <a:xfrm>
            <a:off x="323850" y="1289826"/>
            <a:ext cx="3014399" cy="2228399"/>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pPr lvl="0" algn="just" rtl="1"/>
            <a:r>
              <a:rPr lang="fa-IR" sz="1800" dirty="0">
                <a:solidFill>
                  <a:srgbClr val="606060"/>
                </a:solidFill>
                <a:latin typeface="Calibri"/>
                <a:ea typeface="Calibri"/>
                <a:cs typeface="B Zar" panose="00000400000000000000" pitchFamily="2" charset="-78"/>
              </a:rPr>
              <a:t>این گزارش </a:t>
            </a:r>
            <a:r>
              <a:rPr lang="fa-IR" sz="1800" dirty="0" smtClean="0">
                <a:solidFill>
                  <a:srgbClr val="606060"/>
                </a:solidFill>
                <a:latin typeface="Calibri"/>
                <a:ea typeface="Calibri"/>
                <a:cs typeface="B Zar" panose="00000400000000000000" pitchFamily="2" charset="-78"/>
              </a:rPr>
              <a:t>شامل </a:t>
            </a:r>
            <a:r>
              <a:rPr lang="fa-IR" sz="1800" dirty="0">
                <a:solidFill>
                  <a:srgbClr val="606060"/>
                </a:solidFill>
                <a:latin typeface="Calibri"/>
                <a:ea typeface="Calibri"/>
                <a:cs typeface="B Zar" panose="00000400000000000000" pitchFamily="2" charset="-78"/>
              </a:rPr>
              <a:t>جزئیات </a:t>
            </a:r>
            <a:r>
              <a:rPr lang="fa-IR" sz="1800" dirty="0" smtClean="0">
                <a:solidFill>
                  <a:srgbClr val="606060"/>
                </a:solidFill>
                <a:latin typeface="Calibri"/>
                <a:ea typeface="Calibri"/>
                <a:cs typeface="B Zar" panose="00000400000000000000" pitchFamily="2" charset="-78"/>
              </a:rPr>
              <a:t>و جنبه </a:t>
            </a:r>
            <a:r>
              <a:rPr lang="fa-IR" sz="1800" dirty="0">
                <a:solidFill>
                  <a:srgbClr val="606060"/>
                </a:solidFill>
                <a:latin typeface="Calibri"/>
                <a:ea typeface="Calibri"/>
                <a:cs typeface="B Zar" panose="00000400000000000000" pitchFamily="2" charset="-78"/>
              </a:rPr>
              <a:t>های </a:t>
            </a:r>
            <a:r>
              <a:rPr lang="fa-IR" sz="1800" dirty="0" smtClean="0">
                <a:solidFill>
                  <a:srgbClr val="606060"/>
                </a:solidFill>
                <a:latin typeface="Calibri"/>
                <a:ea typeface="Calibri"/>
                <a:cs typeface="B Zar" panose="00000400000000000000" pitchFamily="2" charset="-78"/>
              </a:rPr>
              <a:t>ضروری است </a:t>
            </a:r>
            <a:r>
              <a:rPr lang="fa-IR" sz="1800" dirty="0">
                <a:solidFill>
                  <a:srgbClr val="606060"/>
                </a:solidFill>
                <a:latin typeface="Calibri"/>
                <a:ea typeface="Calibri"/>
                <a:cs typeface="B Zar" panose="00000400000000000000" pitchFamily="2" charset="-78"/>
              </a:rPr>
              <a:t>که باید توسط هر رهبر </a:t>
            </a:r>
            <a:r>
              <a:rPr lang="fa-IR" sz="1800" dirty="0" smtClean="0">
                <a:solidFill>
                  <a:srgbClr val="606060"/>
                </a:solidFill>
                <a:latin typeface="Calibri"/>
                <a:ea typeface="Calibri"/>
                <a:cs typeface="B Zar" panose="00000400000000000000" pitchFamily="2" charset="-78"/>
              </a:rPr>
              <a:t>و مدیر به </a:t>
            </a:r>
            <a:r>
              <a:rPr lang="fa-IR" sz="1800" dirty="0">
                <a:solidFill>
                  <a:srgbClr val="606060"/>
                </a:solidFill>
                <a:latin typeface="Calibri"/>
                <a:ea typeface="Calibri"/>
                <a:cs typeface="B Zar" panose="00000400000000000000" pitchFamily="2" charset="-78"/>
              </a:rPr>
              <a:t>منظور حصول </a:t>
            </a:r>
            <a:r>
              <a:rPr lang="fa-IR" sz="1800" dirty="0" smtClean="0">
                <a:solidFill>
                  <a:srgbClr val="606060"/>
                </a:solidFill>
                <a:latin typeface="Calibri"/>
                <a:ea typeface="Calibri"/>
                <a:cs typeface="B Zar" panose="00000400000000000000" pitchFamily="2" charset="-78"/>
              </a:rPr>
              <a:t>اطمینان از </a:t>
            </a:r>
            <a:r>
              <a:rPr lang="fa-IR" sz="1800" dirty="0">
                <a:solidFill>
                  <a:srgbClr val="606060"/>
                </a:solidFill>
                <a:latin typeface="Calibri"/>
                <a:ea typeface="Calibri"/>
                <a:cs typeface="B Zar" panose="00000400000000000000" pitchFamily="2" charset="-78"/>
              </a:rPr>
              <a:t>ارتباط خوب و تحکیم </a:t>
            </a:r>
            <a:r>
              <a:rPr lang="fa-IR" sz="1800" dirty="0" smtClean="0">
                <a:solidFill>
                  <a:srgbClr val="606060"/>
                </a:solidFill>
                <a:latin typeface="Calibri"/>
                <a:ea typeface="Calibri"/>
                <a:cs typeface="B Zar" panose="00000400000000000000" pitchFamily="2" charset="-78"/>
              </a:rPr>
              <a:t>ارتباط با هر یک از همکاران خود در نظر بگیرند.</a:t>
            </a:r>
            <a:endParaRPr lang="es" sz="1800" dirty="0">
              <a:solidFill>
                <a:srgbClr val="606060"/>
              </a:solidFill>
              <a:latin typeface="Calibri"/>
              <a:ea typeface="Calibri"/>
              <a:cs typeface="B Zar" panose="00000400000000000000" pitchFamily="2" charset="-78"/>
              <a:sym typeface="Calibri"/>
            </a:endParaRPr>
          </a:p>
        </p:txBody>
      </p:sp>
      <p:pic>
        <p:nvPicPr>
          <p:cNvPr id="308" name="Shape 308"/>
          <p:cNvPicPr preferRelativeResize="0"/>
          <p:nvPr/>
        </p:nvPicPr>
        <p:blipFill>
          <a:blip r:embed="rId4">
            <a:alphaModFix/>
          </a:blip>
          <a:stretch>
            <a:fillRect/>
          </a:stretch>
        </p:blipFill>
        <p:spPr>
          <a:xfrm>
            <a:off x="3541350" y="1137900"/>
            <a:ext cx="5174325" cy="5354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Shape 314"/>
          <p:cNvSpPr txBox="1"/>
          <p:nvPr/>
        </p:nvSpPr>
        <p:spPr>
          <a:xfrm>
            <a:off x="125359" y="178895"/>
            <a:ext cx="8489999" cy="458699"/>
          </a:xfrm>
          <a:prstGeom prst="rect">
            <a:avLst/>
          </a:prstGeom>
          <a:noFill/>
          <a:ln>
            <a:noFill/>
          </a:ln>
        </p:spPr>
        <p:txBody>
          <a:bodyPr lIns="0" tIns="0" rIns="0" bIns="0" anchor="ctr" anchorCtr="0">
            <a:noAutofit/>
          </a:bodyPr>
          <a:lstStyle/>
          <a:p>
            <a:pPr lvl="0" algn="r">
              <a:buClr>
                <a:srgbClr val="3C7FAC"/>
              </a:buClr>
              <a:buSzPct val="25000"/>
            </a:pPr>
            <a:r>
              <a:rPr lang="fa-IR" sz="2400" b="1" dirty="0">
                <a:solidFill>
                  <a:srgbClr val="3C7FAC"/>
                </a:solidFill>
                <a:latin typeface="Calibri"/>
                <a:ea typeface="Calibri"/>
                <a:cs typeface="B Zar" panose="00000400000000000000" pitchFamily="2" charset="-78"/>
              </a:rPr>
              <a:t>مزيت هاي نسبي نرم افزار:</a:t>
            </a:r>
            <a:endParaRPr lang="es" sz="2400" b="1" dirty="0">
              <a:solidFill>
                <a:srgbClr val="3C7FAC"/>
              </a:solidFill>
              <a:latin typeface="Calibri"/>
              <a:ea typeface="Calibri"/>
              <a:cs typeface="B Zar" panose="00000400000000000000" pitchFamily="2" charset="-78"/>
              <a:sym typeface="Calibri"/>
            </a:endParaRPr>
          </a:p>
        </p:txBody>
      </p:sp>
      <p:cxnSp>
        <p:nvCxnSpPr>
          <p:cNvPr id="315" name="Shape 315"/>
          <p:cNvCxnSpPr/>
          <p:nvPr/>
        </p:nvCxnSpPr>
        <p:spPr>
          <a:xfrm>
            <a:off x="358775" y="688975"/>
            <a:ext cx="8426399" cy="0"/>
          </a:xfrm>
          <a:prstGeom prst="straightConnector1">
            <a:avLst/>
          </a:prstGeom>
          <a:noFill/>
          <a:ln w="9525" cap="rnd">
            <a:solidFill>
              <a:srgbClr val="3C7FAC"/>
            </a:solidFill>
            <a:prstDash val="solid"/>
            <a:miter/>
            <a:headEnd type="none" w="med" len="med"/>
            <a:tailEnd type="none" w="med" len="med"/>
          </a:ln>
        </p:spPr>
      </p:cxnSp>
      <p:sp>
        <p:nvSpPr>
          <p:cNvPr id="316" name="Shape 316"/>
          <p:cNvSpPr txBox="1"/>
          <p:nvPr/>
        </p:nvSpPr>
        <p:spPr>
          <a:xfrm>
            <a:off x="389686" y="740357"/>
            <a:ext cx="7923200" cy="5523900"/>
          </a:xfrm>
          <a:prstGeom prst="rect">
            <a:avLst/>
          </a:prstGeom>
          <a:noFill/>
          <a:ln>
            <a:noFill/>
          </a:ln>
        </p:spPr>
        <p:txBody>
          <a:bodyPr lIns="91425" tIns="45700" rIns="91425" bIns="45700" anchor="t" anchorCtr="0">
            <a:noAutofit/>
          </a:bodyPr>
          <a:lstStyle/>
          <a:p>
            <a:pPr algn="r" rtl="1" eaLnBrk="1" hangingPunct="1">
              <a:lnSpc>
                <a:spcPct val="110000"/>
              </a:lnSpc>
              <a:spcBef>
                <a:spcPct val="0"/>
              </a:spcBef>
              <a:buClr>
                <a:srgbClr val="003366"/>
              </a:buClr>
              <a:buSzPct val="120000"/>
            </a:pPr>
            <a:r>
              <a:rPr lang="fa-IR" b="1" dirty="0" smtClean="0">
                <a:solidFill>
                  <a:srgbClr val="3B7FA9"/>
                </a:solidFill>
                <a:latin typeface="Calibri"/>
                <a:ea typeface="Calibri"/>
                <a:cs typeface="B Zar" panose="00000400000000000000" pitchFamily="2" charset="-78"/>
              </a:rPr>
              <a:t>شاخص </a:t>
            </a:r>
            <a:r>
              <a:rPr lang="fa-IR" b="1" dirty="0">
                <a:solidFill>
                  <a:srgbClr val="3B7FA9"/>
                </a:solidFill>
                <a:latin typeface="Calibri"/>
                <a:ea typeface="Calibri"/>
                <a:cs typeface="B Zar" panose="00000400000000000000" pitchFamily="2" charset="-78"/>
              </a:rPr>
              <a:t>همگوني</a:t>
            </a:r>
            <a:r>
              <a:rPr lang="fa-IR" b="1" dirty="0" smtClean="0">
                <a:solidFill>
                  <a:srgbClr val="3B7FA9"/>
                </a:solidFill>
                <a:latin typeface="Calibri"/>
                <a:ea typeface="Calibri"/>
                <a:cs typeface="B Zar" panose="00000400000000000000" pitchFamily="2" charset="-78"/>
              </a:rPr>
              <a:t>:</a:t>
            </a:r>
          </a:p>
          <a:p>
            <a:pPr algn="just" rtl="1">
              <a:lnSpc>
                <a:spcPct val="110000"/>
              </a:lnSpc>
              <a:spcBef>
                <a:spcPct val="0"/>
              </a:spcBef>
              <a:buClr>
                <a:srgbClr val="003366"/>
              </a:buClr>
              <a:buSzPct val="120000"/>
            </a:pPr>
            <a:r>
              <a:rPr lang="en-US" dirty="0">
                <a:solidFill>
                  <a:srgbClr val="7F7F7F"/>
                </a:solidFill>
                <a:latin typeface="Trebuchet MS" panose="020B0603020202020204" pitchFamily="34" charset="0"/>
                <a:cs typeface="B Nazanin" panose="00000400000000000000" pitchFamily="2" charset="-78"/>
              </a:rPr>
              <a:t>	</a:t>
            </a:r>
            <a:r>
              <a:rPr lang="fa-IR" sz="1600" dirty="0">
                <a:solidFill>
                  <a:srgbClr val="7F7F7F"/>
                </a:solidFill>
                <a:latin typeface="Calibri"/>
                <a:ea typeface="Calibri"/>
                <a:cs typeface="B Zar" panose="00000400000000000000" pitchFamily="2" charset="-78"/>
              </a:rPr>
              <a:t>گزارش شامل ”اطلاعات شاخص همگوني“ بوده که بيانگر درجه قابليت استفاده و هماهنگي در نتايج گزارش است</a:t>
            </a:r>
            <a:r>
              <a:rPr lang="fa-IR" sz="1600" dirty="0" smtClean="0">
                <a:solidFill>
                  <a:srgbClr val="7F7F7F"/>
                </a:solidFill>
                <a:latin typeface="Calibri"/>
                <a:ea typeface="Calibri"/>
                <a:cs typeface="B Zar" panose="00000400000000000000" pitchFamily="2" charset="-78"/>
              </a:rPr>
              <a:t>.</a:t>
            </a:r>
          </a:p>
          <a:p>
            <a:pPr algn="just" rtl="1">
              <a:lnSpc>
                <a:spcPct val="110000"/>
              </a:lnSpc>
              <a:spcBef>
                <a:spcPct val="0"/>
              </a:spcBef>
              <a:buClr>
                <a:srgbClr val="003366"/>
              </a:buClr>
              <a:buSzPct val="120000"/>
            </a:pPr>
            <a:endParaRPr lang="fa-IR" sz="1600" dirty="0" smtClean="0">
              <a:solidFill>
                <a:srgbClr val="7F7F7F"/>
              </a:solidFill>
              <a:latin typeface="Calibri"/>
              <a:ea typeface="Calibri"/>
              <a:cs typeface="B Zar" panose="00000400000000000000" pitchFamily="2" charset="-78"/>
            </a:endParaRPr>
          </a:p>
          <a:p>
            <a:pPr algn="just" rtl="1" eaLnBrk="1" hangingPunct="1">
              <a:lnSpc>
                <a:spcPct val="110000"/>
              </a:lnSpc>
              <a:spcBef>
                <a:spcPct val="0"/>
              </a:spcBef>
              <a:buClr>
                <a:srgbClr val="003366"/>
              </a:buClr>
              <a:buSzPct val="120000"/>
            </a:pPr>
            <a:r>
              <a:rPr lang="fa-IR" b="1" dirty="0" smtClean="0">
                <a:solidFill>
                  <a:srgbClr val="3B7FA9"/>
                </a:solidFill>
                <a:latin typeface="Calibri"/>
                <a:ea typeface="Calibri"/>
                <a:cs typeface="B Zar" panose="00000400000000000000" pitchFamily="2" charset="-78"/>
              </a:rPr>
              <a:t>جایگاههای شغلی و شایستگی های </a:t>
            </a:r>
            <a:r>
              <a:rPr lang="fa-IR" b="1" dirty="0">
                <a:solidFill>
                  <a:srgbClr val="3B7FA9"/>
                </a:solidFill>
                <a:latin typeface="Calibri"/>
                <a:ea typeface="Calibri"/>
                <a:cs typeface="B Zar" panose="00000400000000000000" pitchFamily="2" charset="-78"/>
              </a:rPr>
              <a:t>از پيش تعيين شده:</a:t>
            </a:r>
            <a:endParaRPr lang="en-US" b="1" dirty="0">
              <a:solidFill>
                <a:srgbClr val="3B7FA9"/>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en-US" dirty="0">
                <a:solidFill>
                  <a:srgbClr val="7F7F7F"/>
                </a:solidFill>
                <a:latin typeface="Trebuchet MS" panose="020B0603020202020204" pitchFamily="34" charset="0"/>
                <a:cs typeface="B Nazanin" panose="00000400000000000000" pitchFamily="2" charset="-78"/>
              </a:rPr>
              <a:t>	</a:t>
            </a:r>
            <a:r>
              <a:rPr lang="fa-IR" sz="1600" dirty="0">
                <a:solidFill>
                  <a:srgbClr val="7F7F7F"/>
                </a:solidFill>
                <a:latin typeface="Calibri"/>
                <a:ea typeface="Calibri"/>
                <a:cs typeface="B Zar" panose="00000400000000000000" pitchFamily="2" charset="-78"/>
              </a:rPr>
              <a:t>شامل سه گروه </a:t>
            </a:r>
            <a:r>
              <a:rPr lang="fa-IR" sz="1600" dirty="0" smtClean="0">
                <a:solidFill>
                  <a:srgbClr val="7F7F7F"/>
                </a:solidFill>
                <a:latin typeface="Calibri"/>
                <a:ea typeface="Calibri"/>
                <a:cs typeface="B Zar" panose="00000400000000000000" pitchFamily="2" charset="-78"/>
              </a:rPr>
              <a:t>طبقه بندی شده از جایگاههای شغلی (</a:t>
            </a:r>
            <a:r>
              <a:rPr lang="fa-IR" sz="1600" dirty="0">
                <a:solidFill>
                  <a:srgbClr val="7F7F7F"/>
                </a:solidFill>
                <a:latin typeface="Calibri"/>
                <a:ea typeface="Calibri"/>
                <a:cs typeface="B Zar" panose="00000400000000000000" pitchFamily="2" charset="-78"/>
              </a:rPr>
              <a:t>رهبري ، کسب وکار، عمومي ) و همراه با 22 سيستم از مشخصه هاي از پيش تعيين شده بوده که مطالعه سازگاري را بدون نياز به مطرح کردن يا تعريف موقعيت هاي جديد امکان پذير مي سازد</a:t>
            </a:r>
            <a:r>
              <a:rPr lang="en-US" sz="1600" dirty="0">
                <a:solidFill>
                  <a:srgbClr val="7F7F7F"/>
                </a:solidFill>
                <a:latin typeface="Calibri"/>
                <a:ea typeface="Calibri"/>
                <a:cs typeface="B Zar" panose="00000400000000000000" pitchFamily="2" charset="-78"/>
              </a:rPr>
              <a:t> </a:t>
            </a:r>
            <a:r>
              <a:rPr lang="fa-IR" sz="1600" dirty="0">
                <a:solidFill>
                  <a:srgbClr val="7F7F7F"/>
                </a:solidFill>
                <a:latin typeface="Calibri"/>
                <a:ea typeface="Calibri"/>
                <a:cs typeface="B Zar" panose="00000400000000000000" pitchFamily="2" charset="-78"/>
              </a:rPr>
              <a:t>و همچنین دارای بیش از 20 شایستگی تعریف شده با بیان میزان سازگاری و بدون نیاز به ورود شایستگی جدید است. </a:t>
            </a:r>
            <a:endParaRPr lang="fa-IR" sz="1600" dirty="0" smtClean="0">
              <a:solidFill>
                <a:srgbClr val="7F7F7F"/>
              </a:solidFill>
              <a:latin typeface="Calibri"/>
              <a:ea typeface="Calibri"/>
              <a:cs typeface="B Zar" panose="00000400000000000000" pitchFamily="2" charset="-78"/>
            </a:endParaRPr>
          </a:p>
          <a:p>
            <a:pPr algn="just" rtl="1">
              <a:lnSpc>
                <a:spcPct val="110000"/>
              </a:lnSpc>
              <a:spcBef>
                <a:spcPct val="0"/>
              </a:spcBef>
              <a:buClr>
                <a:srgbClr val="003366"/>
              </a:buClr>
              <a:buSzPct val="120000"/>
            </a:pPr>
            <a:endParaRPr lang="fa-IR" sz="1600" dirty="0" smtClean="0">
              <a:solidFill>
                <a:srgbClr val="7F7F7F"/>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fa-IR" b="1" dirty="0" smtClean="0">
                <a:solidFill>
                  <a:srgbClr val="3B7FA9"/>
                </a:solidFill>
                <a:latin typeface="Calibri"/>
                <a:ea typeface="Calibri"/>
                <a:cs typeface="B Zar" panose="00000400000000000000" pitchFamily="2" charset="-78"/>
              </a:rPr>
              <a:t>مهارتها و موقعيت هاي ويژه يا تخصصي:</a:t>
            </a:r>
            <a:endParaRPr lang="en-US" b="1" dirty="0" smtClean="0">
              <a:solidFill>
                <a:srgbClr val="3B7FA9"/>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en-US" dirty="0">
                <a:solidFill>
                  <a:srgbClr val="7F7F7F"/>
                </a:solidFill>
                <a:latin typeface="Arial" panose="020B0604020202020204" pitchFamily="34" charset="0"/>
                <a:cs typeface="B Nazanin" panose="00000400000000000000" pitchFamily="2" charset="-78"/>
              </a:rPr>
              <a:t>	</a:t>
            </a:r>
            <a:r>
              <a:rPr lang="fa-IR" sz="1600" dirty="0">
                <a:solidFill>
                  <a:srgbClr val="7F7F7F"/>
                </a:solidFill>
                <a:latin typeface="Calibri"/>
                <a:ea typeface="Calibri"/>
                <a:cs typeface="B Zar" panose="00000400000000000000" pitchFamily="2" charset="-78"/>
              </a:rPr>
              <a:t>در مواردي که مشتریان نیاز به مطالعات سازگاري و مهارتها و يا موقعيت هاي خاصي از فرد دارد ، سيستم امکان موقعيت هاي خاص يا ويزه و يا مهارتهاي تخصص يافته را میتواند شناسایی و ارایه دهد.</a:t>
            </a:r>
          </a:p>
          <a:p>
            <a:pPr algn="just" rtl="1">
              <a:lnSpc>
                <a:spcPct val="110000"/>
              </a:lnSpc>
              <a:spcBef>
                <a:spcPct val="0"/>
              </a:spcBef>
              <a:buClr>
                <a:srgbClr val="003366"/>
              </a:buClr>
              <a:buSzPct val="120000"/>
            </a:pPr>
            <a:endParaRPr lang="fa-IR" dirty="0">
              <a:solidFill>
                <a:srgbClr val="7F7F7F"/>
              </a:solidFill>
              <a:latin typeface="Trebuchet MS" panose="020B0603020202020204" pitchFamily="34" charset="0"/>
              <a:cs typeface="B Nazanin" panose="00000400000000000000" pitchFamily="2" charset="-78"/>
            </a:endParaRPr>
          </a:p>
          <a:p>
            <a:pPr algn="just" rtl="1" eaLnBrk="1" hangingPunct="1">
              <a:lnSpc>
                <a:spcPct val="110000"/>
              </a:lnSpc>
              <a:spcBef>
                <a:spcPct val="0"/>
              </a:spcBef>
              <a:buClr>
                <a:srgbClr val="003366"/>
              </a:buClr>
              <a:buSzPct val="120000"/>
            </a:pPr>
            <a:r>
              <a:rPr lang="fa-IR" b="1" dirty="0">
                <a:solidFill>
                  <a:srgbClr val="3B7FA9"/>
                </a:solidFill>
                <a:latin typeface="Calibri"/>
                <a:ea typeface="Calibri"/>
                <a:cs typeface="B Zar" panose="00000400000000000000" pitchFamily="2" charset="-78"/>
              </a:rPr>
              <a:t>عمق اطلاعات دریافتی:</a:t>
            </a:r>
            <a:endParaRPr lang="en-US" b="1" dirty="0">
              <a:solidFill>
                <a:srgbClr val="3B7FA9"/>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en-US" dirty="0">
                <a:solidFill>
                  <a:srgbClr val="7F7F7F"/>
                </a:solidFill>
                <a:latin typeface="Arial" panose="020B0604020202020204" pitchFamily="34" charset="0"/>
                <a:cs typeface="B Nazanin" panose="00000400000000000000" pitchFamily="2" charset="-78"/>
              </a:rPr>
              <a:t>	</a:t>
            </a:r>
            <a:r>
              <a:rPr lang="fa-IR" sz="1600" dirty="0">
                <a:solidFill>
                  <a:srgbClr val="7F7F7F"/>
                </a:solidFill>
                <a:latin typeface="Calibri"/>
                <a:ea typeface="Calibri"/>
                <a:cs typeface="B Zar" panose="00000400000000000000" pitchFamily="2" charset="-78"/>
              </a:rPr>
              <a:t>در هنگام بررسی نه تنها به تحليل گرايشات رفتاري فردي پرداخته مي شود بلکه به بیان شدتی که اين گرايشات را بروز مي دهد نیز پرداخته خواهد شد. مانند: سطح انرژي ، انگيزه / استرس ، انعطاف پذيري و ... </a:t>
            </a:r>
          </a:p>
          <a:p>
            <a:pPr algn="just" rtl="1">
              <a:lnSpc>
                <a:spcPct val="110000"/>
              </a:lnSpc>
              <a:spcBef>
                <a:spcPct val="0"/>
              </a:spcBef>
              <a:buClr>
                <a:srgbClr val="003366"/>
              </a:buClr>
              <a:buSzPct val="120000"/>
            </a:pPr>
            <a:endParaRPr lang="fa-IR" b="1" dirty="0">
              <a:solidFill>
                <a:srgbClr val="7F7F7F"/>
              </a:solidFill>
              <a:latin typeface="Trebuchet MS" panose="020B0603020202020204" pitchFamily="34" charset="0"/>
              <a:cs typeface="B Nazanin" panose="00000400000000000000" pitchFamily="2" charset="-78"/>
            </a:endParaRPr>
          </a:p>
          <a:p>
            <a:pPr algn="just" rtl="1">
              <a:lnSpc>
                <a:spcPct val="110000"/>
              </a:lnSpc>
              <a:spcBef>
                <a:spcPct val="0"/>
              </a:spcBef>
              <a:buClr>
                <a:srgbClr val="003366"/>
              </a:buClr>
              <a:buSzPct val="120000"/>
            </a:pPr>
            <a:r>
              <a:rPr lang="fa-IR" b="1" dirty="0">
                <a:solidFill>
                  <a:srgbClr val="3B7FA9"/>
                </a:solidFill>
                <a:latin typeface="Calibri"/>
                <a:ea typeface="Calibri"/>
                <a:cs typeface="B Zar" panose="00000400000000000000" pitchFamily="2" charset="-78"/>
              </a:rPr>
              <a:t>اندازه گيري هوش هيجاني:</a:t>
            </a:r>
            <a:endParaRPr lang="en-US" b="1" dirty="0">
              <a:solidFill>
                <a:srgbClr val="3B7FA9"/>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en-US" dirty="0">
                <a:solidFill>
                  <a:srgbClr val="7F7F7F"/>
                </a:solidFill>
                <a:latin typeface="Trebuchet MS" panose="020B0603020202020204" pitchFamily="34" charset="0"/>
                <a:cs typeface="B Nazanin" panose="00000400000000000000" pitchFamily="2" charset="-78"/>
              </a:rPr>
              <a:t>	</a:t>
            </a:r>
            <a:r>
              <a:rPr lang="en-US" dirty="0">
                <a:solidFill>
                  <a:srgbClr val="7F7F7F"/>
                </a:solidFill>
                <a:latin typeface="Times New Roman" panose="02020603050405020304" pitchFamily="18" charset="0"/>
                <a:cs typeface="Times New Roman" panose="02020603050405020304" pitchFamily="18" charset="0"/>
              </a:rPr>
              <a:t>P</a:t>
            </a:r>
            <a:r>
              <a:rPr lang="en-US" sz="1600" dirty="0">
                <a:solidFill>
                  <a:srgbClr val="7F7F7F"/>
                </a:solidFill>
                <a:latin typeface="Calibri"/>
                <a:ea typeface="Calibri"/>
                <a:cs typeface="B Zar" panose="00000400000000000000" pitchFamily="2" charset="-78"/>
              </a:rPr>
              <a:t>DA</a:t>
            </a:r>
            <a:r>
              <a:rPr lang="fa-IR" sz="1600" dirty="0">
                <a:solidFill>
                  <a:srgbClr val="7F7F7F"/>
                </a:solidFill>
                <a:latin typeface="Calibri"/>
                <a:ea typeface="Calibri"/>
                <a:cs typeface="B Zar" panose="00000400000000000000" pitchFamily="2" charset="-78"/>
              </a:rPr>
              <a:t> به اندازه گيري هوش هيجاني از طریق 5 محور و خوشتنداري که مشخص کننده گرايش منطقي يا احساسي و پيوستگي فرد به مصاديق ارزشي خود است نیز می پردازد ،ابعادی که از مهمترين متغييرها در تفسير نتايج است </a:t>
            </a:r>
            <a:r>
              <a:rPr lang="fa-IR" sz="1600" dirty="0" smtClean="0">
                <a:solidFill>
                  <a:srgbClr val="7F7F7F"/>
                </a:solidFill>
                <a:latin typeface="Calibri"/>
                <a:ea typeface="Calibri"/>
                <a:cs typeface="B Zar" panose="00000400000000000000" pitchFamily="2" charset="-78"/>
              </a:rPr>
              <a:t>.</a:t>
            </a:r>
          </a:p>
          <a:p>
            <a:pPr algn="just" rtl="1">
              <a:lnSpc>
                <a:spcPct val="110000"/>
              </a:lnSpc>
              <a:spcBef>
                <a:spcPct val="0"/>
              </a:spcBef>
              <a:buClr>
                <a:srgbClr val="003366"/>
              </a:buClr>
              <a:buSzPct val="120000"/>
            </a:pPr>
            <a:endParaRPr lang="en-US" sz="1600" dirty="0">
              <a:solidFill>
                <a:srgbClr val="7F7F7F"/>
              </a:solidFill>
              <a:latin typeface="Calibri"/>
              <a:ea typeface="Calibri"/>
              <a:cs typeface="B Zar" panose="00000400000000000000" pitchFamily="2" charset="-78"/>
            </a:endParaRPr>
          </a:p>
          <a:p>
            <a:pPr algn="just" rtl="1" eaLnBrk="1" hangingPunct="1">
              <a:lnSpc>
                <a:spcPct val="110000"/>
              </a:lnSpc>
              <a:spcBef>
                <a:spcPct val="0"/>
              </a:spcBef>
              <a:buClr>
                <a:srgbClr val="003366"/>
              </a:buClr>
              <a:buSzPct val="120000"/>
            </a:pPr>
            <a:r>
              <a:rPr lang="fa-IR" b="1" dirty="0">
                <a:solidFill>
                  <a:srgbClr val="3B7FA9"/>
                </a:solidFill>
                <a:latin typeface="Calibri"/>
                <a:ea typeface="Calibri"/>
                <a:cs typeface="B Zar" panose="00000400000000000000" pitchFamily="2" charset="-78"/>
              </a:rPr>
              <a:t>انعطاف پذيري و تهيه بستر نرم افزاري مورد نياز به سرعت</a:t>
            </a:r>
            <a:endParaRPr lang="en-US" b="1" dirty="0">
              <a:solidFill>
                <a:srgbClr val="3B7FA9"/>
              </a:solidFill>
              <a:latin typeface="Calibri"/>
              <a:ea typeface="Calibri"/>
              <a:cs typeface="B Zar" panose="00000400000000000000" pitchFamily="2" charset="-78"/>
            </a:endParaRPr>
          </a:p>
          <a:p>
            <a:pPr algn="just" rtl="1">
              <a:lnSpc>
                <a:spcPct val="110000"/>
              </a:lnSpc>
              <a:spcBef>
                <a:spcPct val="0"/>
              </a:spcBef>
              <a:buClr>
                <a:srgbClr val="003366"/>
              </a:buClr>
              <a:buSzPct val="120000"/>
            </a:pPr>
            <a:r>
              <a:rPr lang="en-US" dirty="0">
                <a:solidFill>
                  <a:srgbClr val="7F7F7F"/>
                </a:solidFill>
                <a:latin typeface="Trebuchet MS" panose="020B0603020202020204" pitchFamily="34" charset="0"/>
                <a:cs typeface="B Nazanin" panose="00000400000000000000" pitchFamily="2" charset="-78"/>
              </a:rPr>
              <a:t>	</a:t>
            </a:r>
            <a:r>
              <a:rPr lang="en-US" sz="1600" dirty="0">
                <a:solidFill>
                  <a:srgbClr val="7F7F7F"/>
                </a:solidFill>
                <a:latin typeface="Calibri"/>
                <a:ea typeface="Calibri"/>
                <a:cs typeface="B Zar" panose="00000400000000000000" pitchFamily="2" charset="-78"/>
              </a:rPr>
              <a:t>PDA </a:t>
            </a:r>
            <a:r>
              <a:rPr lang="fa-IR" sz="1600" dirty="0">
                <a:solidFill>
                  <a:srgbClr val="7F7F7F"/>
                </a:solidFill>
                <a:latin typeface="Calibri"/>
                <a:ea typeface="Calibri"/>
                <a:cs typeface="B Zar" panose="00000400000000000000" pitchFamily="2" charset="-78"/>
              </a:rPr>
              <a:t> از تکنيک هاي نرم افزاري فنی  بسيار سريع جهت انجام پنل هاي فرعي مختلف ، ايجاد سازگاري ، شناسايي عيوب و فرستادن ايميل به شيوه مبتکرانه استفاده مي کند.</a:t>
            </a:r>
            <a:endParaRPr lang="en-US" sz="1600" dirty="0">
              <a:solidFill>
                <a:srgbClr val="7F7F7F"/>
              </a:solidFill>
              <a:latin typeface="Calibri"/>
              <a:ea typeface="Calibri"/>
              <a:cs typeface="B Zar" panose="00000400000000000000" pitchFamily="2" charset="-78"/>
            </a:endParaRPr>
          </a:p>
        </p:txBody>
      </p:sp>
      <p:pic>
        <p:nvPicPr>
          <p:cNvPr id="317" name="Shape 317"/>
          <p:cNvPicPr preferRelativeResize="0"/>
          <p:nvPr/>
        </p:nvPicPr>
        <p:blipFill>
          <a:blip r:embed="rId4">
            <a:alphaModFix/>
          </a:blip>
          <a:stretch>
            <a:fillRect/>
          </a:stretch>
        </p:blipFill>
        <p:spPr>
          <a:xfrm>
            <a:off x="8367568" y="983097"/>
            <a:ext cx="247650" cy="247650"/>
          </a:xfrm>
          <a:prstGeom prst="rect">
            <a:avLst/>
          </a:prstGeom>
          <a:noFill/>
          <a:ln>
            <a:noFill/>
          </a:ln>
        </p:spPr>
      </p:pic>
      <p:pic>
        <p:nvPicPr>
          <p:cNvPr id="318" name="Shape 318"/>
          <p:cNvPicPr preferRelativeResize="0"/>
          <p:nvPr/>
        </p:nvPicPr>
        <p:blipFill>
          <a:blip r:embed="rId4">
            <a:alphaModFix/>
          </a:blip>
          <a:stretch>
            <a:fillRect/>
          </a:stretch>
        </p:blipFill>
        <p:spPr>
          <a:xfrm>
            <a:off x="8367708" y="1762611"/>
            <a:ext cx="247650" cy="247650"/>
          </a:xfrm>
          <a:prstGeom prst="rect">
            <a:avLst/>
          </a:prstGeom>
          <a:noFill/>
          <a:ln>
            <a:noFill/>
          </a:ln>
        </p:spPr>
      </p:pic>
      <p:pic>
        <p:nvPicPr>
          <p:cNvPr id="319" name="Shape 319"/>
          <p:cNvPicPr preferRelativeResize="0"/>
          <p:nvPr/>
        </p:nvPicPr>
        <p:blipFill>
          <a:blip r:embed="rId4">
            <a:alphaModFix/>
          </a:blip>
          <a:stretch>
            <a:fillRect/>
          </a:stretch>
        </p:blipFill>
        <p:spPr>
          <a:xfrm>
            <a:off x="8399421" y="3137788"/>
            <a:ext cx="247650" cy="247650"/>
          </a:xfrm>
          <a:prstGeom prst="rect">
            <a:avLst/>
          </a:prstGeom>
          <a:noFill/>
          <a:ln>
            <a:noFill/>
          </a:ln>
        </p:spPr>
      </p:pic>
      <p:pic>
        <p:nvPicPr>
          <p:cNvPr id="320" name="Shape 320"/>
          <p:cNvPicPr preferRelativeResize="0"/>
          <p:nvPr/>
        </p:nvPicPr>
        <p:blipFill>
          <a:blip r:embed="rId4">
            <a:alphaModFix/>
          </a:blip>
          <a:stretch>
            <a:fillRect/>
          </a:stretch>
        </p:blipFill>
        <p:spPr>
          <a:xfrm>
            <a:off x="8362801" y="4062249"/>
            <a:ext cx="247650" cy="247650"/>
          </a:xfrm>
          <a:prstGeom prst="rect">
            <a:avLst/>
          </a:prstGeom>
          <a:noFill/>
          <a:ln>
            <a:noFill/>
          </a:ln>
        </p:spPr>
      </p:pic>
      <p:pic>
        <p:nvPicPr>
          <p:cNvPr id="321" name="Shape 321"/>
          <p:cNvPicPr preferRelativeResize="0"/>
          <p:nvPr/>
        </p:nvPicPr>
        <p:blipFill>
          <a:blip r:embed="rId4">
            <a:alphaModFix/>
          </a:blip>
          <a:stretch>
            <a:fillRect/>
          </a:stretch>
        </p:blipFill>
        <p:spPr>
          <a:xfrm>
            <a:off x="8362801" y="5040304"/>
            <a:ext cx="247650" cy="247650"/>
          </a:xfrm>
          <a:prstGeom prst="rect">
            <a:avLst/>
          </a:prstGeom>
          <a:noFill/>
          <a:ln>
            <a:noFill/>
          </a:ln>
        </p:spPr>
      </p:pic>
      <p:pic>
        <p:nvPicPr>
          <p:cNvPr id="322" name="Shape 322"/>
          <p:cNvPicPr preferRelativeResize="0"/>
          <p:nvPr/>
        </p:nvPicPr>
        <p:blipFill>
          <a:blip r:embed="rId4">
            <a:alphaModFix/>
          </a:blip>
          <a:stretch>
            <a:fillRect/>
          </a:stretch>
        </p:blipFill>
        <p:spPr>
          <a:xfrm>
            <a:off x="8396106" y="5894534"/>
            <a:ext cx="247650" cy="247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Shape 328"/>
          <p:cNvSpPr txBox="1"/>
          <p:nvPr/>
        </p:nvSpPr>
        <p:spPr>
          <a:xfrm>
            <a:off x="319101" y="1158875"/>
            <a:ext cx="7415200" cy="5523900"/>
          </a:xfrm>
          <a:prstGeom prst="rect">
            <a:avLst/>
          </a:prstGeom>
          <a:noFill/>
          <a:ln>
            <a:noFill/>
          </a:ln>
        </p:spPr>
        <p:txBody>
          <a:bodyPr lIns="91425" tIns="45700" rIns="91425" bIns="45700" anchor="t" anchorCtr="0">
            <a:noAutofit/>
          </a:bodyPr>
          <a:lstStyle/>
          <a:p>
            <a:pPr algn="r" rtl="1"/>
            <a:r>
              <a:rPr lang="fa-IR" sz="2000" b="1" dirty="0">
                <a:solidFill>
                  <a:srgbClr val="3B7FA9"/>
                </a:solidFill>
                <a:latin typeface="Calibri"/>
                <a:ea typeface="Calibri"/>
                <a:cs typeface="B Zar" panose="00000400000000000000" pitchFamily="2" charset="-78"/>
              </a:rPr>
              <a:t>در نظر گرفتن هزينه – کيفيت:</a:t>
            </a:r>
            <a:endParaRPr lang="en-US" sz="2000" b="1" dirty="0">
              <a:solidFill>
                <a:srgbClr val="3B7FA9"/>
              </a:solidFill>
              <a:latin typeface="Calibri"/>
              <a:ea typeface="Calibri"/>
              <a:cs typeface="B Zar" panose="00000400000000000000" pitchFamily="2" charset="-78"/>
            </a:endParaRPr>
          </a:p>
          <a:p>
            <a:pPr marL="457200" algn="just" rtl="1">
              <a:buSzPct val="55000"/>
            </a:pPr>
            <a:r>
              <a:rPr lang="en-US" sz="2000" dirty="0" smtClean="0">
                <a:solidFill>
                  <a:srgbClr val="7F7F7F"/>
                </a:solidFill>
                <a:latin typeface="Times New Roman" panose="02020603050405020304" pitchFamily="18" charset="0"/>
                <a:cs typeface="Times New Roman" panose="02020603050405020304" pitchFamily="18" charset="0"/>
              </a:rPr>
              <a:t>PDA</a:t>
            </a:r>
            <a:r>
              <a:rPr lang="fa-IR" sz="2000" dirty="0" smtClean="0">
                <a:solidFill>
                  <a:srgbClr val="7F7F7F"/>
                </a:solidFill>
                <a:latin typeface="Trebuchet MS" panose="020B0603020202020204" pitchFamily="34" charset="0"/>
                <a:cs typeface="B Zar" panose="00000400000000000000" pitchFamily="2" charset="-78"/>
              </a:rPr>
              <a:t> </a:t>
            </a:r>
            <a:r>
              <a:rPr lang="fa-IR" sz="2000" dirty="0">
                <a:solidFill>
                  <a:srgbClr val="7F7F7F"/>
                </a:solidFill>
                <a:latin typeface="Trebuchet MS" panose="020B0603020202020204" pitchFamily="34" charset="0"/>
                <a:cs typeface="B Zar" panose="00000400000000000000" pitchFamily="2" charset="-78"/>
              </a:rPr>
              <a:t>روشي است که کيفيت دقيق تر و کامل تر و مقرون به صرفه تري از آنچه که ديگران در اختيار قرار مي دهند با محيط کاربري قوي تر ارايه مي دهد.</a:t>
            </a:r>
          </a:p>
          <a:p>
            <a:pPr marL="457200" lvl="0" indent="0" algn="r" rtl="0">
              <a:lnSpc>
                <a:spcPct val="100000"/>
              </a:lnSpc>
              <a:spcBef>
                <a:spcPts val="0"/>
              </a:spcBef>
              <a:buNone/>
            </a:pPr>
            <a:endParaRPr sz="2000" dirty="0">
              <a:solidFill>
                <a:srgbClr val="7F7F7F"/>
              </a:solidFill>
              <a:latin typeface="Calibri"/>
              <a:ea typeface="Calibri"/>
              <a:cs typeface="Calibri"/>
              <a:sym typeface="Calibri"/>
            </a:endParaRPr>
          </a:p>
          <a:p>
            <a:pPr algn="r" rtl="1"/>
            <a:r>
              <a:rPr lang="fa-IR" sz="2000" b="1" dirty="0">
                <a:solidFill>
                  <a:srgbClr val="3B7FA9"/>
                </a:solidFill>
                <a:latin typeface="Calibri"/>
                <a:ea typeface="Calibri"/>
                <a:cs typeface="B Zar" panose="00000400000000000000" pitchFamily="2" charset="-78"/>
              </a:rPr>
              <a:t>حالت انعطاف پذيري در زمان استفاده:</a:t>
            </a:r>
            <a:endParaRPr lang="en-US" sz="2000" b="1" dirty="0">
              <a:solidFill>
                <a:srgbClr val="3B7FA9"/>
              </a:solidFill>
              <a:latin typeface="Calibri"/>
              <a:ea typeface="Calibri"/>
              <a:cs typeface="B Zar" panose="00000400000000000000" pitchFamily="2" charset="-78"/>
            </a:endParaRPr>
          </a:p>
          <a:p>
            <a:pPr marL="185738" indent="-185738" algn="r" rtl="1"/>
            <a:r>
              <a:rPr lang="fa-IR" sz="2000" dirty="0">
                <a:solidFill>
                  <a:srgbClr val="7F7F7F"/>
                </a:solidFill>
                <a:latin typeface="Trebuchet MS" panose="020B0603020202020204" pitchFamily="34" charset="0"/>
                <a:cs typeface="B Zar" panose="00000400000000000000" pitchFamily="2" charset="-78"/>
              </a:rPr>
              <a:t>امکان فروش نامحدود و يا ازطريق اعتبار به طور سالانه را فراهم مي کند.</a:t>
            </a:r>
          </a:p>
          <a:p>
            <a:pPr marL="457200" lvl="0" indent="0" algn="r" rtl="0">
              <a:spcBef>
                <a:spcPts val="0"/>
              </a:spcBef>
              <a:buNone/>
            </a:pPr>
            <a:endParaRPr sz="2000" dirty="0">
              <a:solidFill>
                <a:srgbClr val="7F7F7F"/>
              </a:solidFill>
              <a:latin typeface="Calibri"/>
              <a:ea typeface="Calibri"/>
              <a:cs typeface="Calibri"/>
              <a:sym typeface="Calibri"/>
            </a:endParaRPr>
          </a:p>
          <a:p>
            <a:pPr algn="r" rtl="1"/>
            <a:r>
              <a:rPr lang="fa-IR" sz="2000" b="1" dirty="0">
                <a:solidFill>
                  <a:srgbClr val="3B7FA9"/>
                </a:solidFill>
                <a:latin typeface="Calibri"/>
                <a:ea typeface="Calibri"/>
                <a:cs typeface="B Zar" panose="00000400000000000000" pitchFamily="2" charset="-78"/>
              </a:rPr>
              <a:t>استفاده آسان و کاربردي با استفاده از اعتبار:</a:t>
            </a:r>
            <a:endParaRPr lang="en-US" sz="2000" b="1" dirty="0">
              <a:solidFill>
                <a:srgbClr val="3B7FA9"/>
              </a:solidFill>
              <a:latin typeface="Calibri"/>
              <a:ea typeface="Calibri"/>
              <a:cs typeface="B Zar" panose="00000400000000000000" pitchFamily="2" charset="-78"/>
            </a:endParaRPr>
          </a:p>
          <a:p>
            <a:pPr marL="185738" indent="-185738" algn="r" rtl="1"/>
            <a:r>
              <a:rPr lang="fa-IR" sz="2000" dirty="0">
                <a:solidFill>
                  <a:srgbClr val="7F7F7F"/>
                </a:solidFill>
                <a:latin typeface="Trebuchet MS" panose="020B0603020202020204" pitchFamily="34" charset="0"/>
                <a:cs typeface="B Zar" panose="00000400000000000000" pitchFamily="2" charset="-78"/>
              </a:rPr>
              <a:t>نحوه استفاده در حالت اعتباري بر اساس فرد مي باشد و نه </a:t>
            </a:r>
            <a:r>
              <a:rPr lang="fa-IR" sz="2000" dirty="0" smtClean="0">
                <a:solidFill>
                  <a:srgbClr val="7F7F7F"/>
                </a:solidFill>
                <a:latin typeface="Trebuchet MS" panose="020B0603020202020204" pitchFamily="34" charset="0"/>
                <a:cs typeface="B Zar" panose="00000400000000000000" pitchFamily="2" charset="-78"/>
              </a:rPr>
              <a:t>تعداد گزارش، </a:t>
            </a:r>
            <a:r>
              <a:rPr lang="fa-IR" sz="2000" dirty="0">
                <a:solidFill>
                  <a:srgbClr val="7F7F7F"/>
                </a:solidFill>
                <a:latin typeface="Trebuchet MS" panose="020B0603020202020204" pitchFamily="34" charset="0"/>
                <a:cs typeface="B Zar" panose="00000400000000000000" pitchFamily="2" charset="-78"/>
              </a:rPr>
              <a:t>به اين صورت که گزارشي که براي فرد صادر مي </a:t>
            </a:r>
            <a:r>
              <a:rPr lang="fa-IR" sz="2000" dirty="0" smtClean="0">
                <a:solidFill>
                  <a:srgbClr val="7F7F7F"/>
                </a:solidFill>
                <a:latin typeface="Trebuchet MS" panose="020B0603020202020204" pitchFamily="34" charset="0"/>
                <a:cs typeface="B Zar" panose="00000400000000000000" pitchFamily="2" charset="-78"/>
              </a:rPr>
              <a:t>شود برای دریافت </a:t>
            </a:r>
            <a:r>
              <a:rPr lang="fa-IR" sz="2000" dirty="0">
                <a:solidFill>
                  <a:srgbClr val="7F7F7F"/>
                </a:solidFill>
                <a:latin typeface="Trebuchet MS" panose="020B0603020202020204" pitchFamily="34" charset="0"/>
                <a:cs typeface="B Zar" panose="00000400000000000000" pitchFamily="2" charset="-78"/>
              </a:rPr>
              <a:t>ساير گزارشها براي همان فرد ديگر باعث </a:t>
            </a:r>
            <a:r>
              <a:rPr lang="fa-IR" sz="2000" dirty="0" smtClean="0">
                <a:solidFill>
                  <a:srgbClr val="7F7F7F"/>
                </a:solidFill>
                <a:latin typeface="Trebuchet MS" panose="020B0603020202020204" pitchFamily="34" charset="0"/>
                <a:cs typeface="B Zar" panose="00000400000000000000" pitchFamily="2" charset="-78"/>
              </a:rPr>
              <a:t>کاهش اعتبار نخواهد شد.</a:t>
            </a:r>
            <a:endParaRPr lang="fa-IR" sz="2000" dirty="0">
              <a:solidFill>
                <a:srgbClr val="7F7F7F"/>
              </a:solidFill>
              <a:latin typeface="Trebuchet MS" panose="020B0603020202020204" pitchFamily="34" charset="0"/>
              <a:cs typeface="B Zar" panose="00000400000000000000" pitchFamily="2" charset="-78"/>
            </a:endParaRPr>
          </a:p>
          <a:p>
            <a:pPr algn="r" rtl="1"/>
            <a:endParaRPr lang="fa-IR" sz="2000" b="1" dirty="0" smtClean="0">
              <a:solidFill>
                <a:srgbClr val="3B7FA9"/>
              </a:solidFill>
              <a:latin typeface="Calibri"/>
              <a:ea typeface="Calibri"/>
              <a:cs typeface="B Zar" panose="00000400000000000000" pitchFamily="2" charset="-78"/>
            </a:endParaRPr>
          </a:p>
          <a:p>
            <a:pPr algn="r" rtl="1"/>
            <a:r>
              <a:rPr lang="fa-IR" sz="2000" b="1" dirty="0" smtClean="0">
                <a:solidFill>
                  <a:srgbClr val="3B7FA9"/>
                </a:solidFill>
                <a:latin typeface="Calibri"/>
                <a:ea typeface="Calibri"/>
                <a:cs typeface="B Zar" panose="00000400000000000000" pitchFamily="2" charset="-78"/>
              </a:rPr>
              <a:t>يکپارچگي</a:t>
            </a:r>
            <a:r>
              <a:rPr lang="fa-IR" sz="2000" b="1" dirty="0">
                <a:solidFill>
                  <a:srgbClr val="3B7FA9"/>
                </a:solidFill>
                <a:latin typeface="Calibri"/>
                <a:ea typeface="Calibri"/>
                <a:cs typeface="B Zar" panose="00000400000000000000" pitchFamily="2" charset="-78"/>
              </a:rPr>
              <a:t>:</a:t>
            </a:r>
            <a:endParaRPr lang="en-US" sz="2000" b="1" dirty="0">
              <a:solidFill>
                <a:srgbClr val="3B7FA9"/>
              </a:solidFill>
              <a:latin typeface="Calibri"/>
              <a:ea typeface="Calibri"/>
              <a:cs typeface="B Zar" panose="00000400000000000000" pitchFamily="2" charset="-78"/>
            </a:endParaRPr>
          </a:p>
          <a:p>
            <a:pPr marL="185738" indent="-185738" algn="r" rtl="1"/>
            <a:r>
              <a:rPr lang="fa-IR" sz="2000" dirty="0">
                <a:solidFill>
                  <a:srgbClr val="7F7F7F"/>
                </a:solidFill>
                <a:latin typeface="Trebuchet MS" panose="020B0603020202020204" pitchFamily="34" charset="0"/>
                <a:cs typeface="B Zar" panose="00000400000000000000" pitchFamily="2" charset="-78"/>
              </a:rPr>
              <a:t>انعطاف پذيري از طريق ارتباط با سيستم شخصي خود مشتري حتي در زمانيکه محصولات جانبي ديگر مد نظر باشد.</a:t>
            </a:r>
            <a:endParaRPr lang="en-US" sz="2000" dirty="0">
              <a:solidFill>
                <a:srgbClr val="7F7F7F"/>
              </a:solidFill>
              <a:latin typeface="Trebuchet MS" panose="020B0603020202020204" pitchFamily="34" charset="0"/>
              <a:cs typeface="B Zar" panose="00000400000000000000" pitchFamily="2" charset="-78"/>
            </a:endParaRPr>
          </a:p>
        </p:txBody>
      </p:sp>
      <p:sp>
        <p:nvSpPr>
          <p:cNvPr id="329" name="Shape 329"/>
          <p:cNvSpPr txBox="1"/>
          <p:nvPr/>
        </p:nvSpPr>
        <p:spPr>
          <a:xfrm>
            <a:off x="295275" y="522287"/>
            <a:ext cx="8489999" cy="458699"/>
          </a:xfrm>
          <a:prstGeom prst="rect">
            <a:avLst/>
          </a:prstGeom>
          <a:noFill/>
          <a:ln>
            <a:noFill/>
          </a:ln>
        </p:spPr>
        <p:txBody>
          <a:bodyPr lIns="0" tIns="0" rIns="0" bIns="0" anchor="ctr" anchorCtr="0">
            <a:noAutofit/>
          </a:bodyPr>
          <a:lstStyle/>
          <a:p>
            <a:pPr lvl="0" algn="r">
              <a:buClr>
                <a:srgbClr val="3C7FAC"/>
              </a:buClr>
              <a:buSzPct val="25000"/>
            </a:pPr>
            <a:r>
              <a:rPr lang="fa-IR" sz="2400" b="1" dirty="0">
                <a:solidFill>
                  <a:srgbClr val="3C7FAC"/>
                </a:solidFill>
                <a:latin typeface="Calibri"/>
                <a:ea typeface="Calibri"/>
                <a:cs typeface="B Zar" panose="00000400000000000000" pitchFamily="2" charset="-78"/>
              </a:rPr>
              <a:t>مزيت هاي شغلي</a:t>
            </a:r>
            <a:endParaRPr lang="es" sz="2400" b="1" dirty="0">
              <a:solidFill>
                <a:srgbClr val="3C7FAC"/>
              </a:solidFill>
              <a:latin typeface="Calibri"/>
              <a:ea typeface="Calibri"/>
              <a:cs typeface="B Zar" panose="00000400000000000000" pitchFamily="2" charset="-78"/>
              <a:sym typeface="Calibri"/>
            </a:endParaRPr>
          </a:p>
        </p:txBody>
      </p:sp>
      <p:cxnSp>
        <p:nvCxnSpPr>
          <p:cNvPr id="330" name="Shape 330"/>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331" name="Shape 331"/>
          <p:cNvPicPr preferRelativeResize="0"/>
          <p:nvPr/>
        </p:nvPicPr>
        <p:blipFill>
          <a:blip r:embed="rId4">
            <a:alphaModFix/>
          </a:blip>
          <a:stretch>
            <a:fillRect/>
          </a:stretch>
        </p:blipFill>
        <p:spPr>
          <a:xfrm>
            <a:off x="7931084" y="1283140"/>
            <a:ext cx="247650" cy="247650"/>
          </a:xfrm>
          <a:prstGeom prst="rect">
            <a:avLst/>
          </a:prstGeom>
          <a:noFill/>
          <a:ln>
            <a:noFill/>
          </a:ln>
        </p:spPr>
      </p:pic>
      <p:pic>
        <p:nvPicPr>
          <p:cNvPr id="332" name="Shape 332"/>
          <p:cNvPicPr preferRelativeResize="0"/>
          <p:nvPr/>
        </p:nvPicPr>
        <p:blipFill>
          <a:blip r:embed="rId4">
            <a:alphaModFix/>
          </a:blip>
          <a:stretch>
            <a:fillRect/>
          </a:stretch>
        </p:blipFill>
        <p:spPr>
          <a:xfrm>
            <a:off x="7931084" y="2480446"/>
            <a:ext cx="247650" cy="247650"/>
          </a:xfrm>
          <a:prstGeom prst="rect">
            <a:avLst/>
          </a:prstGeom>
          <a:noFill/>
          <a:ln>
            <a:noFill/>
          </a:ln>
        </p:spPr>
      </p:pic>
      <p:pic>
        <p:nvPicPr>
          <p:cNvPr id="333" name="Shape 333"/>
          <p:cNvPicPr preferRelativeResize="0"/>
          <p:nvPr/>
        </p:nvPicPr>
        <p:blipFill>
          <a:blip r:embed="rId4">
            <a:alphaModFix/>
          </a:blip>
          <a:stretch>
            <a:fillRect/>
          </a:stretch>
        </p:blipFill>
        <p:spPr>
          <a:xfrm>
            <a:off x="7931084" y="3415329"/>
            <a:ext cx="247650" cy="247650"/>
          </a:xfrm>
          <a:prstGeom prst="rect">
            <a:avLst/>
          </a:prstGeom>
          <a:noFill/>
          <a:ln>
            <a:noFill/>
          </a:ln>
        </p:spPr>
      </p:pic>
      <p:pic>
        <p:nvPicPr>
          <p:cNvPr id="334" name="Shape 334"/>
          <p:cNvPicPr preferRelativeResize="0"/>
          <p:nvPr/>
        </p:nvPicPr>
        <p:blipFill>
          <a:blip r:embed="rId4">
            <a:alphaModFix/>
          </a:blip>
          <a:stretch>
            <a:fillRect/>
          </a:stretch>
        </p:blipFill>
        <p:spPr>
          <a:xfrm>
            <a:off x="7931084" y="4857715"/>
            <a:ext cx="247650" cy="247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340" name="Shape 340"/>
          <p:cNvSpPr txBox="1"/>
          <p:nvPr/>
        </p:nvSpPr>
        <p:spPr>
          <a:xfrm>
            <a:off x="4831032" y="304488"/>
            <a:ext cx="3953400" cy="458100"/>
          </a:xfrm>
          <a:prstGeom prst="rect">
            <a:avLst/>
          </a:prstGeom>
          <a:noFill/>
          <a:ln>
            <a:noFill/>
          </a:ln>
        </p:spPr>
        <p:txBody>
          <a:bodyPr lIns="0" tIns="0" rIns="0" bIns="0" anchor="ctr" anchorCtr="0">
            <a:noAutofit/>
          </a:bodyPr>
          <a:lstStyle/>
          <a:p>
            <a:pPr lvl="0" algn="r">
              <a:lnSpc>
                <a:spcPct val="95000"/>
              </a:lnSpc>
              <a:buSzPct val="25000"/>
            </a:pPr>
            <a:r>
              <a:rPr lang="fa-IR" sz="2400" b="1" dirty="0">
                <a:solidFill>
                  <a:srgbClr val="3C7FAC"/>
                </a:solidFill>
                <a:latin typeface="Calibri"/>
                <a:ea typeface="Calibri"/>
                <a:cs typeface="B Zar" panose="00000400000000000000" pitchFamily="2" charset="-78"/>
              </a:rPr>
              <a:t>زمينه هاي کاربرد:</a:t>
            </a:r>
            <a:endParaRPr lang="es" sz="2400" b="1" dirty="0">
              <a:solidFill>
                <a:srgbClr val="3C7FAC"/>
              </a:solidFill>
              <a:latin typeface="Calibri"/>
              <a:ea typeface="Calibri"/>
              <a:cs typeface="B Zar" panose="00000400000000000000" pitchFamily="2" charset="-78"/>
              <a:sym typeface="Calibri"/>
            </a:endParaRPr>
          </a:p>
        </p:txBody>
      </p:sp>
      <p:cxnSp>
        <p:nvCxnSpPr>
          <p:cNvPr id="341" name="Shape 341"/>
          <p:cNvCxnSpPr/>
          <p:nvPr/>
        </p:nvCxnSpPr>
        <p:spPr>
          <a:xfrm>
            <a:off x="359532" y="836712"/>
            <a:ext cx="8424900" cy="0"/>
          </a:xfrm>
          <a:prstGeom prst="straightConnector1">
            <a:avLst/>
          </a:prstGeom>
          <a:noFill/>
          <a:ln w="9525" cap="flat">
            <a:solidFill>
              <a:srgbClr val="3C7FAC"/>
            </a:solidFill>
            <a:prstDash val="solid"/>
            <a:round/>
            <a:headEnd type="none" w="med" len="med"/>
            <a:tailEnd type="none" w="med" len="med"/>
          </a:ln>
        </p:spPr>
      </p:cxnSp>
      <p:pic>
        <p:nvPicPr>
          <p:cNvPr id="343" name="Shape 343"/>
          <p:cNvPicPr preferRelativeResize="0"/>
          <p:nvPr/>
        </p:nvPicPr>
        <p:blipFill>
          <a:blip r:embed="rId4">
            <a:alphaModFix/>
          </a:blip>
          <a:stretch>
            <a:fillRect/>
          </a:stretch>
        </p:blipFill>
        <p:spPr>
          <a:xfrm rot="10800000">
            <a:off x="6605409" y="1240995"/>
            <a:ext cx="2288074" cy="1481484"/>
          </a:xfrm>
          <a:prstGeom prst="rect">
            <a:avLst/>
          </a:prstGeom>
          <a:noFill/>
          <a:ln>
            <a:noFill/>
          </a:ln>
        </p:spPr>
      </p:pic>
      <p:pic>
        <p:nvPicPr>
          <p:cNvPr id="346" name="Shape 346"/>
          <p:cNvPicPr preferRelativeResize="0"/>
          <p:nvPr/>
        </p:nvPicPr>
        <p:blipFill>
          <a:blip r:embed="rId4">
            <a:alphaModFix/>
          </a:blip>
          <a:stretch>
            <a:fillRect/>
          </a:stretch>
        </p:blipFill>
        <p:spPr>
          <a:xfrm rot="10800000">
            <a:off x="6603048" y="3067975"/>
            <a:ext cx="2288074" cy="1481484"/>
          </a:xfrm>
          <a:prstGeom prst="rect">
            <a:avLst/>
          </a:prstGeom>
          <a:noFill/>
          <a:ln>
            <a:noFill/>
          </a:ln>
        </p:spPr>
      </p:pic>
      <p:pic>
        <p:nvPicPr>
          <p:cNvPr id="349" name="Shape 349"/>
          <p:cNvPicPr preferRelativeResize="0"/>
          <p:nvPr/>
        </p:nvPicPr>
        <p:blipFill>
          <a:blip r:embed="rId4">
            <a:alphaModFix/>
          </a:blip>
          <a:stretch>
            <a:fillRect/>
          </a:stretch>
        </p:blipFill>
        <p:spPr>
          <a:xfrm rot="10800000">
            <a:off x="6496358" y="4953741"/>
            <a:ext cx="2288074" cy="1481484"/>
          </a:xfrm>
          <a:prstGeom prst="rect">
            <a:avLst/>
          </a:prstGeom>
          <a:noFill/>
          <a:ln>
            <a:noFill/>
          </a:ln>
        </p:spPr>
      </p:pic>
      <p:sp>
        <p:nvSpPr>
          <p:cNvPr id="16" name="Rectangle 68"/>
          <p:cNvSpPr>
            <a:spLocks noChangeArrowheads="1"/>
          </p:cNvSpPr>
          <p:nvPr/>
        </p:nvSpPr>
        <p:spPr bwMode="auto">
          <a:xfrm rot="10800000" flipV="1">
            <a:off x="7380864" y="1666345"/>
            <a:ext cx="1284291" cy="844643"/>
          </a:xfrm>
          <a:prstGeom prst="rect">
            <a:avLst/>
          </a:prstGeom>
          <a:noFill/>
          <a:ln>
            <a:noFill/>
          </a:ln>
          <a:effectLst>
            <a:prstShdw prst="shdw17" dist="17961" dir="2700000">
              <a:srgbClr val="005C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انتخاب و </a:t>
            </a:r>
          </a:p>
          <a:p>
            <a:pPr algn="just"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جذب نيرو</a:t>
            </a:r>
            <a:endParaRPr lang="en-US" sz="2000" b="1" dirty="0">
              <a:solidFill>
                <a:srgbClr val="FFFFFF"/>
              </a:solidFill>
              <a:latin typeface="Calibri"/>
              <a:ea typeface="Calibri"/>
              <a:cs typeface="B Zar" panose="00000400000000000000" pitchFamily="2" charset="-78"/>
            </a:endParaRPr>
          </a:p>
          <a:p>
            <a:pPr algn="just" eaLnBrk="1" hangingPunct="1">
              <a:lnSpc>
                <a:spcPct val="120000"/>
              </a:lnSpc>
              <a:spcBef>
                <a:spcPct val="0"/>
              </a:spcBef>
              <a:buClr>
                <a:srgbClr val="003366"/>
              </a:buClr>
              <a:buSzPct val="120000"/>
              <a:buFont typeface="Wingdings" panose="05000000000000000000" pitchFamily="2" charset="2"/>
              <a:buNone/>
            </a:pPr>
            <a:endParaRPr lang="en-US" sz="2000" b="1" dirty="0">
              <a:solidFill>
                <a:srgbClr val="FFFFFF"/>
              </a:solidFill>
              <a:latin typeface="Calibri"/>
              <a:ea typeface="Calibri"/>
              <a:cs typeface="B Zar" panose="00000400000000000000" pitchFamily="2" charset="-78"/>
            </a:endParaRPr>
          </a:p>
        </p:txBody>
      </p:sp>
      <p:sp>
        <p:nvSpPr>
          <p:cNvPr id="17" name="Rectangle 63"/>
          <p:cNvSpPr>
            <a:spLocks noChangeArrowheads="1"/>
          </p:cNvSpPr>
          <p:nvPr/>
        </p:nvSpPr>
        <p:spPr bwMode="auto">
          <a:xfrm>
            <a:off x="7041262" y="3423686"/>
            <a:ext cx="1525859" cy="770061"/>
          </a:xfrm>
          <a:prstGeom prst="rect">
            <a:avLst/>
          </a:prstGeom>
          <a:noFill/>
          <a:ln>
            <a:noFill/>
          </a:ln>
          <a:effectLst>
            <a:prstShdw prst="shdw17" dist="17961" dir="2700000">
              <a:srgbClr val="005C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rtl="1"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پتانسيل </a:t>
            </a:r>
            <a:r>
              <a:rPr lang="fa-IR" sz="2000" b="1" dirty="0" smtClean="0">
                <a:solidFill>
                  <a:srgbClr val="FFFFFF"/>
                </a:solidFill>
                <a:latin typeface="Calibri"/>
                <a:ea typeface="Calibri"/>
                <a:cs typeface="B Zar" panose="00000400000000000000" pitchFamily="2" charset="-78"/>
              </a:rPr>
              <a:t>وتوسعه</a:t>
            </a:r>
            <a:endParaRPr lang="en-US" sz="2000" b="1" dirty="0">
              <a:solidFill>
                <a:srgbClr val="FFFFFF"/>
              </a:solidFill>
              <a:latin typeface="Calibri"/>
              <a:ea typeface="Calibri"/>
              <a:cs typeface="B Zar" panose="00000400000000000000" pitchFamily="2" charset="-78"/>
            </a:endParaRPr>
          </a:p>
          <a:p>
            <a:pPr algn="just" rtl="1" eaLnBrk="1" hangingPunct="1">
              <a:lnSpc>
                <a:spcPct val="120000"/>
              </a:lnSpc>
              <a:spcBef>
                <a:spcPct val="0"/>
              </a:spcBef>
              <a:buClr>
                <a:srgbClr val="003366"/>
              </a:buClr>
              <a:buSzPct val="120000"/>
              <a:buFont typeface="Wingdings" panose="05000000000000000000" pitchFamily="2" charset="2"/>
              <a:buNone/>
            </a:pPr>
            <a:endParaRPr lang="en-US" sz="1600" u="none" dirty="0">
              <a:solidFill>
                <a:schemeClr val="bg1"/>
              </a:solidFill>
              <a:latin typeface="TheSansCorrespondence"/>
              <a:cs typeface="B Nazanin" panose="00000400000000000000" pitchFamily="2" charset="-78"/>
            </a:endParaRPr>
          </a:p>
        </p:txBody>
      </p:sp>
      <p:sp>
        <p:nvSpPr>
          <p:cNvPr id="18" name="Rectangle 62"/>
          <p:cNvSpPr>
            <a:spLocks noChangeArrowheads="1"/>
          </p:cNvSpPr>
          <p:nvPr/>
        </p:nvSpPr>
        <p:spPr bwMode="auto">
          <a:xfrm>
            <a:off x="6927049" y="5375401"/>
            <a:ext cx="1640072" cy="638164"/>
          </a:xfrm>
          <a:prstGeom prst="rect">
            <a:avLst/>
          </a:prstGeom>
          <a:noFill/>
          <a:ln>
            <a:noFill/>
          </a:ln>
          <a:effectLst>
            <a:prstShdw prst="shdw17" dist="17961" dir="2700000">
              <a:srgbClr val="005C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رهبري و توسعه</a:t>
            </a:r>
            <a:endParaRPr lang="en-US" sz="2000" b="1" dirty="0">
              <a:solidFill>
                <a:srgbClr val="FFFFFF"/>
              </a:solidFill>
              <a:latin typeface="Calibri"/>
              <a:ea typeface="Calibri"/>
              <a:cs typeface="B Zar" panose="00000400000000000000" pitchFamily="2" charset="-78"/>
            </a:endParaRPr>
          </a:p>
        </p:txBody>
      </p:sp>
      <p:sp>
        <p:nvSpPr>
          <p:cNvPr id="19" name="Rectangle 53"/>
          <p:cNvSpPr>
            <a:spLocks noChangeArrowheads="1"/>
          </p:cNvSpPr>
          <p:nvPr/>
        </p:nvSpPr>
        <p:spPr bwMode="auto">
          <a:xfrm>
            <a:off x="92456" y="1240995"/>
            <a:ext cx="6125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نمايش اطلاعات شغلي داوطلبان (فرد مورد سنجش)</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روابط بين مشخصه هاي فرد داوطلب با جايگاه شغلي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سنجش آنلاين به طور سريع و ساده</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smtClean="0">
                <a:solidFill>
                  <a:srgbClr val="5F5F5F"/>
                </a:solidFill>
                <a:latin typeface="Trebuchet MS" panose="020B0603020202020204" pitchFamily="34" charset="0"/>
                <a:cs typeface="B Zar" panose="00000400000000000000" pitchFamily="2" charset="-78"/>
              </a:rPr>
              <a:t>ارایه اطلاعاتي </a:t>
            </a:r>
            <a:r>
              <a:rPr lang="fa-IR" sz="1600" u="none" dirty="0">
                <a:solidFill>
                  <a:srgbClr val="5F5F5F"/>
                </a:solidFill>
                <a:latin typeface="Trebuchet MS" panose="020B0603020202020204" pitchFamily="34" charset="0"/>
                <a:cs typeface="B Zar" panose="00000400000000000000" pitchFamily="2" charset="-78"/>
              </a:rPr>
              <a:t>متمرکز براي همه </a:t>
            </a:r>
            <a:r>
              <a:rPr lang="fa-IR" sz="1600" u="none" dirty="0" smtClean="0">
                <a:solidFill>
                  <a:srgbClr val="5F5F5F"/>
                </a:solidFill>
                <a:latin typeface="Trebuchet MS" panose="020B0603020202020204" pitchFamily="34" charset="0"/>
                <a:cs typeface="B Zar" panose="00000400000000000000" pitchFamily="2" charset="-78"/>
              </a:rPr>
              <a:t>داوطلبان</a:t>
            </a:r>
          </a:p>
          <a:p>
            <a:pPr algn="r" rtl="1" eaLnBrk="1" hangingPunct="1">
              <a:lnSpc>
                <a:spcPct val="90000"/>
              </a:lnSpc>
              <a:buClr>
                <a:srgbClr val="003366"/>
              </a:buClr>
              <a:buSzPct val="120000"/>
            </a:pPr>
            <a:r>
              <a:rPr lang="fa-IR" sz="1600" dirty="0" smtClean="0">
                <a:solidFill>
                  <a:srgbClr val="5F5F5F"/>
                </a:solidFill>
                <a:latin typeface="Trebuchet MS" panose="020B0603020202020204" pitchFamily="34" charset="0"/>
                <a:cs typeface="B Zar" panose="00000400000000000000" pitchFamily="2" charset="-78"/>
              </a:rPr>
              <a:t>ارایه اطلاعاتی برای مصاحبه</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Zar" panose="00000400000000000000" pitchFamily="2" charset="-78"/>
            </a:endParaRPr>
          </a:p>
          <a:p>
            <a:pPr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Zar" panose="00000400000000000000" pitchFamily="2" charset="-78"/>
            </a:endParaRPr>
          </a:p>
          <a:p>
            <a:pPr lvl="1"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Zar" panose="00000400000000000000" pitchFamily="2" charset="-78"/>
            </a:endParaRPr>
          </a:p>
        </p:txBody>
      </p:sp>
      <p:sp>
        <p:nvSpPr>
          <p:cNvPr id="20" name="Rectangle 56"/>
          <p:cNvSpPr>
            <a:spLocks noChangeArrowheads="1"/>
          </p:cNvSpPr>
          <p:nvPr/>
        </p:nvSpPr>
        <p:spPr bwMode="auto">
          <a:xfrm>
            <a:off x="-166109" y="2996145"/>
            <a:ext cx="63837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توسعه مهارتهاي کليدي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اطلاعات مشاوره اي و آموزشي بصورت فردي و گروهي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تشخيص نقاط قوت و نقاط ضعف احتمالي</a:t>
            </a:r>
            <a:r>
              <a:rPr lang="en-US" sz="1600" u="none" dirty="0">
                <a:solidFill>
                  <a:srgbClr val="5F5F5F"/>
                </a:solidFill>
                <a:latin typeface="Trebuchet MS" panose="020B0603020202020204" pitchFamily="34" charset="0"/>
                <a:cs typeface="B Zar" panose="00000400000000000000" pitchFamily="2" charset="-78"/>
              </a:rPr>
              <a:t> </a:t>
            </a: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تمرکز بر فرصت هاي جايگاه شغلي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تهيه اطلاعاتي با ارزش جهت ايجاد راهنماي شغلي</a:t>
            </a:r>
            <a:endParaRPr lang="en-US" sz="1600" u="none" dirty="0">
              <a:solidFill>
                <a:srgbClr val="5F5F5F"/>
              </a:solidFill>
              <a:latin typeface="Trebuchet MS" panose="020B0603020202020204" pitchFamily="34" charset="0"/>
              <a:cs typeface="B Zar" panose="00000400000000000000" pitchFamily="2" charset="-78"/>
            </a:endParaRPr>
          </a:p>
        </p:txBody>
      </p:sp>
      <p:sp>
        <p:nvSpPr>
          <p:cNvPr id="21" name="Rectangle 56"/>
          <p:cNvSpPr>
            <a:spLocks noChangeArrowheads="1"/>
          </p:cNvSpPr>
          <p:nvPr/>
        </p:nvSpPr>
        <p:spPr bwMode="auto">
          <a:xfrm>
            <a:off x="56246" y="4685632"/>
            <a:ext cx="616143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تعيين و توسعه رهبران جديد (جانشين پروري)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تقويت و پيشبرد مهارتهاي مديريتي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تجزيه و تحليل شيوه هاي مختلف رهبري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مطالعه گرايشات در رهبري گروهي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u="none" dirty="0">
                <a:solidFill>
                  <a:srgbClr val="5F5F5F"/>
                </a:solidFill>
                <a:latin typeface="Trebuchet MS" panose="020B0603020202020204" pitchFamily="34" charset="0"/>
                <a:cs typeface="B Zar" panose="00000400000000000000" pitchFamily="2" charset="-78"/>
              </a:rPr>
              <a:t>طراحي فعاليت هايي به منظور گسترش مهارتهاي مديريتي</a:t>
            </a:r>
            <a:endParaRPr lang="en-US" sz="1600" u="none"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endParaRPr lang="en-US" sz="1600" u="none" dirty="0">
              <a:solidFill>
                <a:srgbClr val="003366"/>
              </a:solidFill>
              <a:latin typeface="TheSansCorrespondence"/>
              <a:cs typeface="B Zar"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358" name="Shape 358"/>
          <p:cNvSpPr txBox="1"/>
          <p:nvPr/>
        </p:nvSpPr>
        <p:spPr>
          <a:xfrm>
            <a:off x="4831227" y="318254"/>
            <a:ext cx="3953400" cy="458100"/>
          </a:xfrm>
          <a:prstGeom prst="rect">
            <a:avLst/>
          </a:prstGeom>
          <a:noFill/>
          <a:ln>
            <a:noFill/>
          </a:ln>
        </p:spPr>
        <p:txBody>
          <a:bodyPr lIns="0" tIns="0" rIns="0" bIns="0" anchor="ctr" anchorCtr="0">
            <a:noAutofit/>
          </a:bodyPr>
          <a:lstStyle/>
          <a:p>
            <a:pPr lvl="0" algn="r">
              <a:lnSpc>
                <a:spcPct val="95000"/>
              </a:lnSpc>
              <a:buSzPct val="25000"/>
            </a:pPr>
            <a:r>
              <a:rPr lang="fa-IR" sz="2800" b="1" dirty="0">
                <a:solidFill>
                  <a:srgbClr val="3C7FAC"/>
                </a:solidFill>
                <a:latin typeface="Calibri"/>
                <a:ea typeface="Calibri"/>
                <a:cs typeface="B Zar" panose="00000400000000000000" pitchFamily="2" charset="-78"/>
              </a:rPr>
              <a:t>زمينه هاي کاربرد:</a:t>
            </a:r>
            <a:endParaRPr lang="es" sz="2800" b="1" dirty="0">
              <a:solidFill>
                <a:srgbClr val="3C7FAC"/>
              </a:solidFill>
              <a:latin typeface="Calibri"/>
              <a:ea typeface="Calibri"/>
              <a:cs typeface="B Zar" panose="00000400000000000000" pitchFamily="2" charset="-78"/>
              <a:sym typeface="Calibri"/>
            </a:endParaRPr>
          </a:p>
        </p:txBody>
      </p:sp>
      <p:cxnSp>
        <p:nvCxnSpPr>
          <p:cNvPr id="359" name="Shape 359"/>
          <p:cNvCxnSpPr/>
          <p:nvPr/>
        </p:nvCxnSpPr>
        <p:spPr>
          <a:xfrm>
            <a:off x="359532" y="836712"/>
            <a:ext cx="8424900" cy="0"/>
          </a:xfrm>
          <a:prstGeom prst="straightConnector1">
            <a:avLst/>
          </a:prstGeom>
          <a:noFill/>
          <a:ln w="9525" cap="flat">
            <a:solidFill>
              <a:srgbClr val="3C7FAC"/>
            </a:solidFill>
            <a:prstDash val="solid"/>
            <a:round/>
            <a:headEnd type="none" w="med" len="med"/>
            <a:tailEnd type="none" w="med" len="med"/>
          </a:ln>
        </p:spPr>
      </p:cxnSp>
      <p:pic>
        <p:nvPicPr>
          <p:cNvPr id="360" name="Shape 360"/>
          <p:cNvPicPr preferRelativeResize="0"/>
          <p:nvPr/>
        </p:nvPicPr>
        <p:blipFill>
          <a:blip r:embed="rId4">
            <a:alphaModFix/>
          </a:blip>
          <a:stretch>
            <a:fillRect/>
          </a:stretch>
        </p:blipFill>
        <p:spPr>
          <a:xfrm rot="10800000">
            <a:off x="6056400" y="1146562"/>
            <a:ext cx="2288074" cy="1481484"/>
          </a:xfrm>
          <a:prstGeom prst="rect">
            <a:avLst/>
          </a:prstGeom>
          <a:noFill/>
          <a:ln>
            <a:noFill/>
          </a:ln>
        </p:spPr>
      </p:pic>
      <p:pic>
        <p:nvPicPr>
          <p:cNvPr id="362" name="Shape 362"/>
          <p:cNvPicPr preferRelativeResize="0"/>
          <p:nvPr/>
        </p:nvPicPr>
        <p:blipFill>
          <a:blip r:embed="rId4">
            <a:alphaModFix/>
          </a:blip>
          <a:stretch>
            <a:fillRect/>
          </a:stretch>
        </p:blipFill>
        <p:spPr>
          <a:xfrm rot="10800000">
            <a:off x="6056398" y="2848162"/>
            <a:ext cx="2288074" cy="1481484"/>
          </a:xfrm>
          <a:prstGeom prst="rect">
            <a:avLst/>
          </a:prstGeom>
          <a:noFill/>
          <a:ln>
            <a:noFill/>
          </a:ln>
        </p:spPr>
      </p:pic>
      <p:pic>
        <p:nvPicPr>
          <p:cNvPr id="364" name="Shape 364"/>
          <p:cNvPicPr preferRelativeResize="0"/>
          <p:nvPr/>
        </p:nvPicPr>
        <p:blipFill>
          <a:blip r:embed="rId4">
            <a:alphaModFix/>
          </a:blip>
          <a:stretch>
            <a:fillRect/>
          </a:stretch>
        </p:blipFill>
        <p:spPr>
          <a:xfrm rot="10800000">
            <a:off x="6080907" y="4670265"/>
            <a:ext cx="2288074" cy="1481484"/>
          </a:xfrm>
          <a:prstGeom prst="rect">
            <a:avLst/>
          </a:prstGeom>
          <a:noFill/>
          <a:ln>
            <a:noFill/>
          </a:ln>
        </p:spPr>
      </p:pic>
      <p:sp>
        <p:nvSpPr>
          <p:cNvPr id="2" name="Rectangle 1"/>
          <p:cNvSpPr/>
          <p:nvPr/>
        </p:nvSpPr>
        <p:spPr>
          <a:xfrm>
            <a:off x="6388354" y="1557290"/>
            <a:ext cx="1624163" cy="461665"/>
          </a:xfrm>
          <a:prstGeom prst="rect">
            <a:avLst/>
          </a:prstGeom>
        </p:spPr>
        <p:txBody>
          <a:bodyPr wrap="none">
            <a:spAutoFit/>
          </a:bodyPr>
          <a:lstStyle/>
          <a:p>
            <a:pPr algn="just">
              <a:lnSpc>
                <a:spcPct val="120000"/>
              </a:lnSpc>
              <a:spcBef>
                <a:spcPct val="0"/>
              </a:spcBef>
              <a:buClr>
                <a:srgbClr val="003366"/>
              </a:buClr>
              <a:buSzPct val="120000"/>
            </a:pPr>
            <a:r>
              <a:rPr lang="fa-IR" sz="2000" b="1" dirty="0">
                <a:solidFill>
                  <a:srgbClr val="FFFFFF"/>
                </a:solidFill>
                <a:latin typeface="Calibri"/>
                <a:ea typeface="Calibri"/>
                <a:cs typeface="B Zar" panose="00000400000000000000" pitchFamily="2" charset="-78"/>
              </a:rPr>
              <a:t>گزارش گروهي</a:t>
            </a:r>
            <a:endParaRPr lang="en-US" sz="2000" b="1" dirty="0">
              <a:solidFill>
                <a:srgbClr val="FFFFFF"/>
              </a:solidFill>
              <a:latin typeface="Calibri"/>
              <a:ea typeface="Calibri"/>
              <a:cs typeface="B Zar" panose="00000400000000000000" pitchFamily="2" charset="-78"/>
            </a:endParaRPr>
          </a:p>
        </p:txBody>
      </p:sp>
      <p:sp>
        <p:nvSpPr>
          <p:cNvPr id="15" name="Rectangle 71"/>
          <p:cNvSpPr>
            <a:spLocks noChangeArrowheads="1"/>
          </p:cNvSpPr>
          <p:nvPr/>
        </p:nvSpPr>
        <p:spPr bwMode="auto">
          <a:xfrm>
            <a:off x="6880780" y="3489572"/>
            <a:ext cx="1131888" cy="655637"/>
          </a:xfrm>
          <a:prstGeom prst="rect">
            <a:avLst/>
          </a:prstGeom>
          <a:noFill/>
          <a:ln>
            <a:noFill/>
          </a:ln>
          <a:effectLst>
            <a:prstShdw prst="shdw17" dist="17961" dir="2700000">
              <a:srgbClr val="003D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آموزش</a:t>
            </a:r>
            <a:endParaRPr lang="en-US" sz="2000" b="1" dirty="0">
              <a:solidFill>
                <a:srgbClr val="FFFFFF"/>
              </a:solidFill>
              <a:latin typeface="Calibri"/>
              <a:ea typeface="Calibri"/>
              <a:cs typeface="B Zar" panose="00000400000000000000" pitchFamily="2" charset="-78"/>
            </a:endParaRPr>
          </a:p>
          <a:p>
            <a:pPr algn="just" eaLnBrk="1" hangingPunct="1">
              <a:lnSpc>
                <a:spcPct val="120000"/>
              </a:lnSpc>
              <a:spcBef>
                <a:spcPct val="0"/>
              </a:spcBef>
              <a:buClr>
                <a:srgbClr val="003366"/>
              </a:buClr>
              <a:buSzPct val="120000"/>
              <a:buFont typeface="Wingdings" panose="05000000000000000000" pitchFamily="2" charset="2"/>
              <a:buChar char="§"/>
            </a:pPr>
            <a:endParaRPr lang="en-US" sz="1600" b="1" u="none" dirty="0">
              <a:solidFill>
                <a:schemeClr val="bg1"/>
              </a:solidFill>
              <a:latin typeface="TheSansCorrespondence"/>
              <a:cs typeface="B Nazanin" panose="00000400000000000000" pitchFamily="2" charset="-78"/>
            </a:endParaRPr>
          </a:p>
        </p:txBody>
      </p:sp>
      <p:sp>
        <p:nvSpPr>
          <p:cNvPr id="16" name="Rectangle 74"/>
          <p:cNvSpPr>
            <a:spLocks noChangeArrowheads="1"/>
          </p:cNvSpPr>
          <p:nvPr/>
        </p:nvSpPr>
        <p:spPr bwMode="auto">
          <a:xfrm>
            <a:off x="6703450" y="5223062"/>
            <a:ext cx="1042988" cy="638175"/>
          </a:xfrm>
          <a:prstGeom prst="rect">
            <a:avLst/>
          </a:prstGeom>
          <a:noFill/>
          <a:ln>
            <a:noFill/>
          </a:ln>
          <a:effectLst>
            <a:prstShdw prst="shdw17" dist="17961" dir="2700000">
              <a:srgbClr val="003D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ctr"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متخصصين</a:t>
            </a:r>
          </a:p>
          <a:p>
            <a:pPr algn="ctr" eaLnBrk="1" hangingPunct="1">
              <a:lnSpc>
                <a:spcPct val="120000"/>
              </a:lnSpc>
              <a:spcBef>
                <a:spcPct val="0"/>
              </a:spcBef>
              <a:buClr>
                <a:srgbClr val="003366"/>
              </a:buClr>
              <a:buSzPct val="120000"/>
              <a:buFont typeface="Wingdings" panose="05000000000000000000" pitchFamily="2" charset="2"/>
              <a:buNone/>
            </a:pPr>
            <a:r>
              <a:rPr lang="fa-IR" sz="2000" b="1" dirty="0">
                <a:solidFill>
                  <a:srgbClr val="FFFFFF"/>
                </a:solidFill>
                <a:latin typeface="Calibri"/>
                <a:ea typeface="Calibri"/>
                <a:cs typeface="B Zar" panose="00000400000000000000" pitchFamily="2" charset="-78"/>
              </a:rPr>
              <a:t> جوان</a:t>
            </a:r>
            <a:endParaRPr lang="en-US" sz="2000" b="1" dirty="0">
              <a:solidFill>
                <a:srgbClr val="FFFFFF"/>
              </a:solidFill>
              <a:latin typeface="Calibri"/>
              <a:ea typeface="Calibri"/>
              <a:cs typeface="B Zar" panose="00000400000000000000" pitchFamily="2" charset="-78"/>
            </a:endParaRPr>
          </a:p>
        </p:txBody>
      </p:sp>
      <p:sp>
        <p:nvSpPr>
          <p:cNvPr id="17" name="Rectangle 53"/>
          <p:cNvSpPr>
            <a:spLocks noChangeArrowheads="1"/>
          </p:cNvSpPr>
          <p:nvPr/>
        </p:nvSpPr>
        <p:spPr bwMode="auto">
          <a:xfrm>
            <a:off x="967768" y="1146562"/>
            <a:ext cx="4551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اطلاعات در مورد مشخصه هاي کار گروهي</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شيوه هاي برقراري ارتباط و مهارت گوش دادن</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انسجام سازنده در فعاليت هاي افراد گروه</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طراحي فعاليت هاي گروهي</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Nazanin" panose="00000400000000000000" pitchFamily="2" charset="-78"/>
            </a:endParaRPr>
          </a:p>
          <a:p>
            <a:pPr lvl="1" algn="r" rtl="1" eaLnBrk="1" hangingPunct="1">
              <a:lnSpc>
                <a:spcPct val="90000"/>
              </a:lnSpc>
              <a:buClr>
                <a:srgbClr val="003366"/>
              </a:buClr>
              <a:buSzPct val="120000"/>
              <a:buNone/>
            </a:pPr>
            <a:endParaRPr lang="en-US" sz="1600" u="none" dirty="0">
              <a:solidFill>
                <a:srgbClr val="003366"/>
              </a:solidFill>
              <a:latin typeface="TheSansCorrespondence"/>
              <a:cs typeface="B Nazanin" panose="00000400000000000000" pitchFamily="2" charset="-78"/>
            </a:endParaRPr>
          </a:p>
        </p:txBody>
      </p:sp>
      <p:sp>
        <p:nvSpPr>
          <p:cNvPr id="18" name="Rectangle 56"/>
          <p:cNvSpPr>
            <a:spLocks noChangeArrowheads="1"/>
          </p:cNvSpPr>
          <p:nvPr/>
        </p:nvSpPr>
        <p:spPr bwMode="auto">
          <a:xfrm>
            <a:off x="989239" y="2925255"/>
            <a:ext cx="459861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buFont typeface="Wingdings" panose="05000000000000000000" pitchFamily="2" charset="2"/>
              <a:buChar char="§"/>
            </a:pPr>
            <a:endParaRPr lang="en-US" sz="1600" u="none" dirty="0">
              <a:solidFill>
                <a:srgbClr val="003366"/>
              </a:solidFill>
              <a:latin typeface="TheSansCorrespondence"/>
              <a:cs typeface="B Nazanin"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تشخيص نيازمنديهاي آموزشي</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سنجش نقاط قوت و ضعف</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طراحي فعاليت هاي اختصاصي براي نيازهاي گروه</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طرح عملي براي مشاوره</a:t>
            </a:r>
            <a:endParaRPr lang="en-US" sz="1600" dirty="0">
              <a:solidFill>
                <a:srgbClr val="5F5F5F"/>
              </a:solidFill>
              <a:latin typeface="Trebuchet MS" panose="020B0603020202020204" pitchFamily="34" charset="0"/>
              <a:cs typeface="B Zar" panose="00000400000000000000" pitchFamily="2" charset="-78"/>
            </a:endParaRPr>
          </a:p>
        </p:txBody>
      </p:sp>
      <p:sp>
        <p:nvSpPr>
          <p:cNvPr id="19" name="Rectangle 56"/>
          <p:cNvSpPr>
            <a:spLocks noChangeArrowheads="1"/>
          </p:cNvSpPr>
          <p:nvPr/>
        </p:nvSpPr>
        <p:spPr bwMode="auto">
          <a:xfrm>
            <a:off x="1040615" y="4932549"/>
            <a:ext cx="452577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جذب و انتخاب افراد جوان با نيروي بالقوه</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برنامه ريزي شغلي</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زمينه هاي توسعه</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r>
              <a:rPr lang="fa-IR" sz="1600" dirty="0">
                <a:solidFill>
                  <a:srgbClr val="5F5F5F"/>
                </a:solidFill>
                <a:latin typeface="Trebuchet MS" panose="020B0603020202020204" pitchFamily="34" charset="0"/>
                <a:cs typeface="B Zar" panose="00000400000000000000" pitchFamily="2" charset="-78"/>
              </a:rPr>
              <a:t>پيگيري و آموزش</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lnSpc>
                <a:spcPct val="90000"/>
              </a:lnSpc>
              <a:buClr>
                <a:srgbClr val="003366"/>
              </a:buClr>
              <a:buSzPct val="120000"/>
            </a:pPr>
            <a:endParaRPr lang="en-US" sz="1600" u="none" dirty="0">
              <a:solidFill>
                <a:srgbClr val="003366"/>
              </a:solidFill>
              <a:latin typeface="TheSansCorrespondence"/>
              <a:cs typeface="B Nazanin"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p:nvPr/>
        </p:nvSpPr>
        <p:spPr>
          <a:xfrm>
            <a:off x="3048000" y="318254"/>
            <a:ext cx="5736627" cy="458100"/>
          </a:xfrm>
          <a:prstGeom prst="rect">
            <a:avLst/>
          </a:prstGeom>
          <a:noFill/>
          <a:ln>
            <a:noFill/>
          </a:ln>
        </p:spPr>
        <p:txBody>
          <a:bodyPr lIns="0" tIns="0" rIns="0" bIns="0" anchor="ctr" anchorCtr="0">
            <a:noAutofit/>
          </a:bodyPr>
          <a:lstStyle/>
          <a:p>
            <a:pPr lvl="0" algn="l" rtl="1">
              <a:lnSpc>
                <a:spcPct val="95000"/>
              </a:lnSpc>
              <a:buSzPct val="25000"/>
            </a:pPr>
            <a:r>
              <a:rPr lang="fa-IR" sz="2800" b="1" dirty="0" smtClean="0">
                <a:solidFill>
                  <a:srgbClr val="3C7FAC"/>
                </a:solidFill>
                <a:latin typeface="Calibri"/>
                <a:ea typeface="Calibri"/>
                <a:cs typeface="B Zar" panose="00000400000000000000" pitchFamily="2" charset="-78"/>
              </a:rPr>
              <a:t>مزیت های ابزار </a:t>
            </a:r>
            <a:r>
              <a:rPr lang="en-US" sz="2800" b="1" dirty="0" smtClean="0">
                <a:solidFill>
                  <a:srgbClr val="3C7FAC"/>
                </a:solidFill>
                <a:latin typeface="Calibri"/>
                <a:ea typeface="Calibri"/>
                <a:cs typeface="B Zar" panose="00000400000000000000" pitchFamily="2" charset="-78"/>
              </a:rPr>
              <a:t>PDA</a:t>
            </a:r>
            <a:r>
              <a:rPr lang="fa-IR" sz="2800" b="1" dirty="0" smtClean="0">
                <a:solidFill>
                  <a:srgbClr val="3C7FAC"/>
                </a:solidFill>
                <a:latin typeface="Calibri"/>
                <a:ea typeface="Calibri"/>
                <a:cs typeface="B Zar" panose="00000400000000000000" pitchFamily="2" charset="-78"/>
              </a:rPr>
              <a:t> نسبت به موارد موجود</a:t>
            </a:r>
            <a:r>
              <a:rPr lang="fa-IR" sz="2800" b="1" dirty="0" smtClean="0">
                <a:solidFill>
                  <a:srgbClr val="3C7FAC"/>
                </a:solidFill>
                <a:latin typeface="Calibri"/>
                <a:ea typeface="Calibri"/>
                <a:cs typeface="B Zar" panose="00000400000000000000" pitchFamily="2" charset="-78"/>
              </a:rPr>
              <a:t>:</a:t>
            </a:r>
            <a:endParaRPr lang="es" sz="2800" b="1" dirty="0">
              <a:solidFill>
                <a:srgbClr val="3C7FAC"/>
              </a:solidFill>
              <a:latin typeface="Calibri"/>
              <a:ea typeface="Calibri"/>
              <a:cs typeface="B Zar" panose="00000400000000000000" pitchFamily="2" charset="-78"/>
              <a:sym typeface="Calibri"/>
            </a:endParaRPr>
          </a:p>
        </p:txBody>
      </p:sp>
      <p:cxnSp>
        <p:nvCxnSpPr>
          <p:cNvPr id="359" name="Shape 359"/>
          <p:cNvCxnSpPr/>
          <p:nvPr/>
        </p:nvCxnSpPr>
        <p:spPr>
          <a:xfrm>
            <a:off x="359532" y="836712"/>
            <a:ext cx="8424900" cy="0"/>
          </a:xfrm>
          <a:prstGeom prst="straightConnector1">
            <a:avLst/>
          </a:prstGeom>
          <a:noFill/>
          <a:ln w="9525" cap="flat">
            <a:solidFill>
              <a:srgbClr val="3C7FAC"/>
            </a:solidFill>
            <a:prstDash val="solid"/>
            <a:round/>
            <a:headEnd type="none" w="med" len="med"/>
            <a:tailEnd type="none" w="med" len="med"/>
          </a:ln>
        </p:spPr>
      </p:cxnSp>
      <p:sp>
        <p:nvSpPr>
          <p:cNvPr id="17" name="Rectangle 53"/>
          <p:cNvSpPr>
            <a:spLocks noChangeArrowheads="1"/>
          </p:cNvSpPr>
          <p:nvPr/>
        </p:nvSpPr>
        <p:spPr bwMode="auto">
          <a:xfrm>
            <a:off x="359532" y="1163771"/>
            <a:ext cx="8432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spcBef>
                <a:spcPct val="20000"/>
              </a:spcBef>
              <a:buChar char="•"/>
              <a:defRPr sz="2500">
                <a:solidFill>
                  <a:srgbClr val="3B7FA9"/>
                </a:solidFill>
                <a:latin typeface="Helvetica" panose="020B0604020202020204" pitchFamily="34" charset="0"/>
              </a:defRPr>
            </a:lvl1pPr>
            <a:lvl2pPr>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marL="342900" indent="-342900" algn="r" rtl="1">
              <a:buFont typeface="+mj-lt"/>
              <a:buAutoNum type="alphaUcPeriod"/>
            </a:pPr>
            <a:r>
              <a:rPr lang="en-US" sz="1600" dirty="0">
                <a:solidFill>
                  <a:schemeClr val="tx1"/>
                </a:solidFill>
                <a:latin typeface="Times New Roman" panose="02020603050405020304" pitchFamily="18" charset="0"/>
                <a:cs typeface="Times New Roman" panose="02020603050405020304" pitchFamily="18" charset="0"/>
              </a:rPr>
              <a:t>PDA</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داراي نمايندگي معتبر و</a:t>
            </a:r>
            <a:r>
              <a:rPr lang="fa-IR" sz="1600" dirty="0">
                <a:solidFill>
                  <a:schemeClr val="tx1"/>
                </a:solidFill>
                <a:cs typeface="B Zar" panose="00000400000000000000" pitchFamily="2" charset="-78"/>
              </a:rPr>
              <a:t> قانونی در ایران می باشد. </a:t>
            </a:r>
            <a:r>
              <a:rPr lang="en-US" sz="1600" dirty="0">
                <a:solidFill>
                  <a:schemeClr val="tx1"/>
                </a:solidFill>
                <a:latin typeface="Times New Roman" panose="02020603050405020304" pitchFamily="18" charset="0"/>
                <a:cs typeface="Times New Roman" panose="02020603050405020304" pitchFamily="18" charset="0"/>
              </a:rPr>
              <a:t>PDAinternational.net</a:t>
            </a:r>
          </a:p>
          <a:p>
            <a:pPr marL="342900" indent="-342900" algn="r" rtl="1">
              <a:buFont typeface="+mj-lt"/>
              <a:buAutoNum type="alphaUcPeriod"/>
            </a:pPr>
            <a:r>
              <a:rPr lang="en-US" sz="1600" dirty="0">
                <a:solidFill>
                  <a:schemeClr val="tx1"/>
                </a:solidFill>
                <a:latin typeface="Times New Roman" panose="02020603050405020304" pitchFamily="18" charset="0"/>
                <a:cs typeface="Times New Roman" panose="02020603050405020304" pitchFamily="18" charset="0"/>
              </a:rPr>
              <a:t>PDA</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پنل سنجش كاربري و دريافت گزارش براي سازمانهاي درخواست كننده ايجاد مي نمايد كه با اعتبار يكساله و </a:t>
            </a:r>
            <a:r>
              <a:rPr lang="ar-SA" sz="1600" dirty="0">
                <a:solidFill>
                  <a:schemeClr val="tx1"/>
                </a:solidFill>
                <a:cs typeface="B Zar" panose="00000400000000000000" pitchFamily="2" charset="-78"/>
              </a:rPr>
              <a:t>قابليت</a:t>
            </a:r>
            <a:r>
              <a:rPr lang="ar-SA" sz="1600" dirty="0">
                <a:solidFill>
                  <a:schemeClr val="tx1"/>
                </a:solidFill>
                <a:cs typeface="B Zar" panose="00000400000000000000" pitchFamily="2" charset="-78"/>
              </a:rPr>
              <a:t> </a:t>
            </a:r>
            <a:r>
              <a:rPr lang="ar-SA" sz="1600" dirty="0" smtClean="0">
                <a:solidFill>
                  <a:schemeClr val="tx1"/>
                </a:solidFill>
                <a:cs typeface="B Zar" panose="00000400000000000000" pitchFamily="2" charset="-78"/>
              </a:rPr>
              <a:t>تمديد</a:t>
            </a:r>
            <a:r>
              <a:rPr lang="en-US" sz="1600" dirty="0" smtClean="0">
                <a:solidFill>
                  <a:schemeClr val="tx1"/>
                </a:solidFill>
                <a:cs typeface="B Zar" panose="00000400000000000000" pitchFamily="2" charset="-78"/>
              </a:rPr>
              <a:t> </a:t>
            </a:r>
            <a:r>
              <a:rPr lang="ar-SA" sz="1600" dirty="0" smtClean="0">
                <a:solidFill>
                  <a:schemeClr val="tx1"/>
                </a:solidFill>
                <a:cs typeface="B Zar" panose="00000400000000000000" pitchFamily="2" charset="-78"/>
              </a:rPr>
              <a:t>با </a:t>
            </a:r>
            <a:r>
              <a:rPr lang="ar-SA" sz="1600" dirty="0">
                <a:solidFill>
                  <a:schemeClr val="tx1"/>
                </a:solidFill>
                <a:cs typeface="B Zar" panose="00000400000000000000" pitchFamily="2" charset="-78"/>
              </a:rPr>
              <a:t>تخفيف ساليانه مي باشند</a:t>
            </a:r>
            <a:r>
              <a:rPr lang="en-US" sz="1600" dirty="0" smtClean="0">
                <a:solidFill>
                  <a:schemeClr val="tx1"/>
                </a:solidFill>
                <a:cs typeface="B Zar" panose="00000400000000000000" pitchFamily="2" charset="-78"/>
              </a:rPr>
              <a:t>.</a:t>
            </a:r>
          </a:p>
          <a:p>
            <a:pPr marL="342900" indent="-342900" algn="r" rtl="1">
              <a:buFont typeface="+mj-lt"/>
              <a:buAutoNum type="alphaUcPeriod"/>
            </a:pPr>
            <a:r>
              <a:rPr lang="fa-IR" sz="1600" dirty="0" smtClean="0">
                <a:solidFill>
                  <a:schemeClr val="tx1"/>
                </a:solidFill>
                <a:cs typeface="B Zar" panose="00000400000000000000" pitchFamily="2" charset="-78"/>
              </a:rPr>
              <a:t>گزاراشات دارای 90 درصد اطمینان و تعیین درصد قابل قبول برای گزارشات می باشد.</a:t>
            </a:r>
            <a:endParaRPr lang="en-US" sz="1600" dirty="0">
              <a:solidFill>
                <a:schemeClr val="tx1"/>
              </a:solidFill>
              <a:cs typeface="B Zar" panose="00000400000000000000" pitchFamily="2" charset="-78"/>
            </a:endParaRPr>
          </a:p>
          <a:p>
            <a:pPr marL="342900" indent="-342900" algn="r" rtl="1">
              <a:buFont typeface="+mj-lt"/>
              <a:buAutoNum type="alphaUcPeriod"/>
            </a:pPr>
            <a:r>
              <a:rPr lang="fa-IR" sz="1600" dirty="0" smtClean="0">
                <a:solidFill>
                  <a:schemeClr val="tx1"/>
                </a:solidFill>
                <a:cs typeface="B Zar" panose="00000400000000000000" pitchFamily="2" charset="-78"/>
              </a:rPr>
              <a:t>برای انجام سنجش و دریافت گزارش نیازی یه کد عبور نمی باشید</a:t>
            </a:r>
          </a:p>
          <a:p>
            <a:pPr marL="342900" indent="-342900" algn="r" rtl="1">
              <a:buFont typeface="+mj-lt"/>
              <a:buAutoNum type="alphaUcPeriod"/>
            </a:pPr>
            <a:r>
              <a:rPr lang="fa-IR" sz="1600" dirty="0" smtClean="0">
                <a:solidFill>
                  <a:schemeClr val="tx1"/>
                </a:solidFill>
                <a:cs typeface="B Zar" panose="00000400000000000000" pitchFamily="2" charset="-78"/>
              </a:rPr>
              <a:t>به دلیلی اعتبار جهانی کلیه گزارشات به 8 زبان و در 5 قاره و 50 کشور دنیا قابل دریافت و پیگری است.</a:t>
            </a:r>
            <a:endParaRPr lang="en-US" sz="1600" dirty="0">
              <a:solidFill>
                <a:schemeClr val="tx1"/>
              </a:solidFill>
              <a:cs typeface="B Zar" panose="00000400000000000000" pitchFamily="2" charset="-78"/>
            </a:endParaRPr>
          </a:p>
          <a:p>
            <a:pPr marL="342900" indent="-342900" algn="r" rtl="1">
              <a:buFont typeface="+mj-lt"/>
              <a:buAutoNum type="alphaUcPeriod"/>
            </a:pPr>
            <a:r>
              <a:rPr lang="ar-SA" sz="1600" dirty="0" smtClean="0">
                <a:solidFill>
                  <a:schemeClr val="tx1"/>
                </a:solidFill>
                <a:cs typeface="B Zar" panose="00000400000000000000" pitchFamily="2" charset="-78"/>
              </a:rPr>
              <a:t>قادر به ورود ويژگيها و عناوين شغلي موجود در سازمان خود به پنل </a:t>
            </a:r>
            <a:r>
              <a:rPr lang="fa-IR" sz="1600" dirty="0" smtClean="0">
                <a:solidFill>
                  <a:schemeClr val="tx1"/>
                </a:solidFill>
                <a:cs typeface="B Zar" panose="00000400000000000000" pitchFamily="2" charset="-78"/>
              </a:rPr>
              <a:t>با </a:t>
            </a:r>
            <a:r>
              <a:rPr lang="fa-IR" sz="1600" dirty="0">
                <a:solidFill>
                  <a:schemeClr val="tx1"/>
                </a:solidFill>
                <a:cs typeface="B Zar" panose="00000400000000000000" pitchFamily="2" charset="-78"/>
              </a:rPr>
              <a:t>مشخصات مورد نیاز می باشید</a:t>
            </a:r>
            <a:endParaRPr lang="en-US" sz="1600" dirty="0">
              <a:solidFill>
                <a:schemeClr val="tx1"/>
              </a:solidFill>
              <a:cs typeface="B Zar" panose="00000400000000000000" pitchFamily="2" charset="-78"/>
            </a:endParaRPr>
          </a:p>
          <a:p>
            <a:pPr marL="342900" indent="-342900" algn="r" rtl="1">
              <a:buFont typeface="+mj-lt"/>
              <a:buAutoNum type="alphaUcPeriod"/>
            </a:pPr>
            <a:r>
              <a:rPr lang="en-US" sz="1600" dirty="0">
                <a:solidFill>
                  <a:schemeClr val="tx1"/>
                </a:solidFill>
                <a:latin typeface="Times New Roman" panose="02020603050405020304" pitchFamily="18" charset="0"/>
                <a:cs typeface="Times New Roman" panose="02020603050405020304" pitchFamily="18" charset="0"/>
              </a:rPr>
              <a:t>PDA</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تنها آزموني است كه اقدام به ارايه گزارش هاي گروهي ، گرايشات گروهي </a:t>
            </a:r>
            <a:r>
              <a:rPr lang="fa-IR" sz="1600" dirty="0">
                <a:solidFill>
                  <a:schemeClr val="tx1"/>
                </a:solidFill>
                <a:cs typeface="B Zar" panose="00000400000000000000" pitchFamily="2" charset="-78"/>
              </a:rPr>
              <a:t>و بررسی تعارضات </a:t>
            </a:r>
            <a:r>
              <a:rPr lang="ar-SA" sz="1600" dirty="0">
                <a:solidFill>
                  <a:schemeClr val="tx1"/>
                </a:solidFill>
                <a:cs typeface="B Zar" panose="00000400000000000000" pitchFamily="2" charset="-78"/>
              </a:rPr>
              <a:t>مي </a:t>
            </a:r>
            <a:r>
              <a:rPr lang="ar-SA" sz="1600" dirty="0">
                <a:solidFill>
                  <a:schemeClr val="tx1"/>
                </a:solidFill>
                <a:cs typeface="B Zar" panose="00000400000000000000" pitchFamily="2" charset="-78"/>
              </a:rPr>
              <a:t>نمايد</a:t>
            </a:r>
            <a:r>
              <a:rPr lang="en-US" sz="1600" dirty="0">
                <a:solidFill>
                  <a:schemeClr val="tx1"/>
                </a:solidFill>
                <a:cs typeface="B Zar" panose="00000400000000000000" pitchFamily="2" charset="-78"/>
              </a:rPr>
              <a:t>.</a:t>
            </a:r>
          </a:p>
          <a:p>
            <a:pPr marL="342900" indent="-342900" algn="r" rtl="1">
              <a:buFont typeface="+mj-lt"/>
              <a:buAutoNum type="alphaUcPeriod"/>
            </a:pPr>
            <a:r>
              <a:rPr lang="ar-SA" sz="1600" dirty="0">
                <a:solidFill>
                  <a:schemeClr val="tx1"/>
                </a:solidFill>
                <a:cs typeface="B Zar" panose="00000400000000000000" pitchFamily="2" charset="-78"/>
              </a:rPr>
              <a:t>به دليل دريافت گزارشات گروهي قادر به رتبه بندي افراد براي مواردي مانند جانشين پروري ، جذب و</a:t>
            </a:r>
            <a:r>
              <a:rPr lang="en-US" sz="1600" dirty="0">
                <a:solidFill>
                  <a:schemeClr val="tx1"/>
                </a:solidFill>
                <a:cs typeface="B Zar" panose="00000400000000000000" pitchFamily="2" charset="-78"/>
              </a:rPr>
              <a:t> .. </a:t>
            </a:r>
            <a:r>
              <a:rPr lang="ar-SA" sz="1600" dirty="0">
                <a:solidFill>
                  <a:schemeClr val="tx1"/>
                </a:solidFill>
                <a:cs typeface="B Zar" panose="00000400000000000000" pitchFamily="2" charset="-78"/>
              </a:rPr>
              <a:t>مي باشيد</a:t>
            </a:r>
            <a:r>
              <a:rPr lang="en-US" sz="1600" dirty="0">
                <a:solidFill>
                  <a:schemeClr val="tx1"/>
                </a:solidFill>
                <a:cs typeface="B Zar" panose="00000400000000000000" pitchFamily="2" charset="-78"/>
              </a:rPr>
              <a:t>.</a:t>
            </a:r>
          </a:p>
          <a:p>
            <a:pPr marL="342900" indent="-342900" algn="r" rtl="1">
              <a:buFont typeface="+mj-lt"/>
              <a:buAutoNum type="alphaUcPeriod"/>
            </a:pPr>
            <a:r>
              <a:rPr lang="ar-SA" sz="1600" dirty="0">
                <a:solidFill>
                  <a:schemeClr val="tx1"/>
                </a:solidFill>
                <a:cs typeface="B Zar" panose="00000400000000000000" pitchFamily="2" charset="-78"/>
              </a:rPr>
              <a:t>به دليل دريافت گزارش متغييرهاي شايستگي در فرمت </a:t>
            </a:r>
            <a:r>
              <a:rPr lang="en-US" sz="1600" dirty="0">
                <a:solidFill>
                  <a:schemeClr val="tx1"/>
                </a:solidFill>
                <a:latin typeface="Times New Roman" panose="02020603050405020304" pitchFamily="18" charset="0"/>
                <a:cs typeface="Times New Roman" panose="02020603050405020304" pitchFamily="18" charset="0"/>
              </a:rPr>
              <a:t>Word</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و </a:t>
            </a:r>
            <a:r>
              <a:rPr lang="en-US" sz="1600" dirty="0">
                <a:solidFill>
                  <a:schemeClr val="tx1"/>
                </a:solidFill>
                <a:latin typeface="Times New Roman" panose="02020603050405020304" pitchFamily="18" charset="0"/>
                <a:cs typeface="Times New Roman" panose="02020603050405020304" pitchFamily="18" charset="0"/>
              </a:rPr>
              <a:t>Excel </a:t>
            </a:r>
            <a:r>
              <a:rPr lang="ar-SA" sz="1600" dirty="0">
                <a:solidFill>
                  <a:schemeClr val="tx1"/>
                </a:solidFill>
                <a:cs typeface="B Zar" panose="00000400000000000000" pitchFamily="2" charset="-78"/>
              </a:rPr>
              <a:t>و </a:t>
            </a:r>
            <a:r>
              <a:rPr lang="en-US" sz="1600" dirty="0">
                <a:solidFill>
                  <a:schemeClr val="tx1"/>
                </a:solidFill>
                <a:latin typeface="Times New Roman" panose="02020603050405020304" pitchFamily="18" charset="0"/>
                <a:cs typeface="Times New Roman" panose="02020603050405020304" pitchFamily="18" charset="0"/>
              </a:rPr>
              <a:t>PDF </a:t>
            </a:r>
            <a:r>
              <a:rPr lang="fa-IR" sz="1600" dirty="0" smtClean="0">
                <a:solidFill>
                  <a:schemeClr val="tx1"/>
                </a:solidFill>
                <a:cs typeface="B Zar" panose="00000400000000000000" pitchFamily="2" charset="-78"/>
              </a:rPr>
              <a:t> </a:t>
            </a:r>
            <a:r>
              <a:rPr lang="ar-SA" sz="1600" dirty="0" smtClean="0">
                <a:solidFill>
                  <a:schemeClr val="tx1"/>
                </a:solidFill>
                <a:cs typeface="B Zar" panose="00000400000000000000" pitchFamily="2" charset="-78"/>
              </a:rPr>
              <a:t>قادر </a:t>
            </a:r>
            <a:r>
              <a:rPr lang="ar-SA" sz="1600" dirty="0">
                <a:solidFill>
                  <a:schemeClr val="tx1"/>
                </a:solidFill>
                <a:cs typeface="B Zar" panose="00000400000000000000" pitchFamily="2" charset="-78"/>
              </a:rPr>
              <a:t>به وزن دهي متغييرها و طراحي </a:t>
            </a:r>
            <a:r>
              <a:rPr lang="ar-SA" sz="1600" dirty="0">
                <a:solidFill>
                  <a:schemeClr val="tx1"/>
                </a:solidFill>
                <a:cs typeface="B Zar" panose="00000400000000000000" pitchFamily="2" charset="-78"/>
              </a:rPr>
              <a:t>مدل</a:t>
            </a:r>
            <a:r>
              <a:rPr lang="fa-IR"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شايستگي </a:t>
            </a:r>
            <a:r>
              <a:rPr lang="fa-IR" sz="1600" dirty="0">
                <a:solidFill>
                  <a:schemeClr val="tx1"/>
                </a:solidFill>
                <a:cs typeface="B Zar" panose="00000400000000000000" pitchFamily="2" charset="-78"/>
              </a:rPr>
              <a:t>درون سازمانی </a:t>
            </a:r>
            <a:r>
              <a:rPr lang="ar-SA" sz="1600" dirty="0">
                <a:solidFill>
                  <a:schemeClr val="tx1"/>
                </a:solidFill>
                <a:cs typeface="B Zar" panose="00000400000000000000" pitchFamily="2" charset="-78"/>
              </a:rPr>
              <a:t>مي </a:t>
            </a:r>
            <a:r>
              <a:rPr lang="ar-SA" sz="1600" dirty="0">
                <a:solidFill>
                  <a:schemeClr val="tx1"/>
                </a:solidFill>
                <a:cs typeface="B Zar" panose="00000400000000000000" pitchFamily="2" charset="-78"/>
              </a:rPr>
              <a:t>باشيد</a:t>
            </a:r>
            <a:r>
              <a:rPr lang="en-US" sz="1600" dirty="0">
                <a:solidFill>
                  <a:schemeClr val="tx1"/>
                </a:solidFill>
                <a:cs typeface="B Zar" panose="00000400000000000000" pitchFamily="2" charset="-78"/>
              </a:rPr>
              <a:t>.</a:t>
            </a:r>
          </a:p>
          <a:p>
            <a:pPr marL="342900" indent="-342900" algn="r" rtl="1">
              <a:buFont typeface="+mj-lt"/>
              <a:buAutoNum type="alphaUcPeriod"/>
            </a:pPr>
            <a:r>
              <a:rPr lang="ar-SA" sz="1600" dirty="0">
                <a:solidFill>
                  <a:schemeClr val="tx1"/>
                </a:solidFill>
                <a:cs typeface="B Zar" panose="00000400000000000000" pitchFamily="2" charset="-78"/>
              </a:rPr>
              <a:t>روند آموزشي بصورت آنلاين و توسط دفتر مركزي به زبان انگليسي علاوه بر روش حضوري انجام مي گيرد</a:t>
            </a:r>
            <a:r>
              <a:rPr lang="en-US" sz="1600" dirty="0">
                <a:solidFill>
                  <a:schemeClr val="tx1"/>
                </a:solidFill>
                <a:cs typeface="B Zar" panose="00000400000000000000" pitchFamily="2" charset="-78"/>
              </a:rPr>
              <a:t>.</a:t>
            </a:r>
          </a:p>
          <a:p>
            <a:pPr marL="342900" indent="-342900" algn="r" rtl="1">
              <a:buFont typeface="+mj-lt"/>
              <a:buAutoNum type="alphaUcPeriod"/>
            </a:pPr>
            <a:r>
              <a:rPr lang="fa-IR" sz="1600" dirty="0">
                <a:solidFill>
                  <a:schemeClr val="tx1"/>
                </a:solidFill>
                <a:cs typeface="B Zar" panose="00000400000000000000" pitchFamily="2" charset="-78"/>
              </a:rPr>
              <a:t>ارزیابی </a:t>
            </a:r>
            <a:r>
              <a:rPr lang="ar-SA" sz="1600" dirty="0">
                <a:solidFill>
                  <a:schemeClr val="tx1"/>
                </a:solidFill>
                <a:cs typeface="B Zar" panose="00000400000000000000" pitchFamily="2" charset="-78"/>
              </a:rPr>
              <a:t>تنها </a:t>
            </a:r>
            <a:r>
              <a:rPr lang="ar-SA" sz="1600" dirty="0">
                <a:solidFill>
                  <a:schemeClr val="tx1"/>
                </a:solidFill>
                <a:cs typeface="B Zar" panose="00000400000000000000" pitchFamily="2" charset="-78"/>
              </a:rPr>
              <a:t>به سنجش منتهي نشده بلكه با دارا بودن</a:t>
            </a:r>
            <a:r>
              <a:rPr lang="en-US" sz="1600" dirty="0">
                <a:solidFill>
                  <a:schemeClr val="tx1"/>
                </a:solidFill>
                <a:cs typeface="B Zar" panose="00000400000000000000" pitchFamily="2" charset="-78"/>
              </a:rPr>
              <a:t> </a:t>
            </a:r>
            <a:r>
              <a:rPr lang="fa-IR" sz="1600" dirty="0">
                <a:solidFill>
                  <a:schemeClr val="tx1"/>
                </a:solidFill>
                <a:cs typeface="B Zar" panose="00000400000000000000" pitchFamily="2" charset="-78"/>
              </a:rPr>
              <a:t>5</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مرحله شامل بخش هاي آموزش ، توسعه، مشاوره </a:t>
            </a:r>
            <a:r>
              <a:rPr lang="ar-SA" sz="1600" dirty="0">
                <a:solidFill>
                  <a:schemeClr val="tx1"/>
                </a:solidFill>
                <a:cs typeface="B Zar" panose="00000400000000000000" pitchFamily="2" charset="-78"/>
              </a:rPr>
              <a:t>و</a:t>
            </a:r>
            <a:r>
              <a:rPr lang="en-US" sz="1600" dirty="0">
                <a:solidFill>
                  <a:schemeClr val="tx1"/>
                </a:solidFill>
                <a:latin typeface="Times New Roman" panose="02020603050405020304" pitchFamily="18" charset="0"/>
                <a:cs typeface="Times New Roman" panose="02020603050405020304" pitchFamily="18" charset="0"/>
              </a:rPr>
              <a:t>MYPDACOACH</a:t>
            </a:r>
            <a:r>
              <a:rPr lang="en-US" sz="1600" dirty="0">
                <a:solidFill>
                  <a:schemeClr val="tx1"/>
                </a:solidFill>
                <a:cs typeface="B Zar" panose="00000400000000000000" pitchFamily="2" charset="-78"/>
              </a:rPr>
              <a:t> </a:t>
            </a:r>
            <a:r>
              <a:rPr lang="ar-SA" sz="1600" dirty="0">
                <a:solidFill>
                  <a:schemeClr val="tx1"/>
                </a:solidFill>
                <a:cs typeface="B Zar" panose="00000400000000000000" pitchFamily="2" charset="-78"/>
              </a:rPr>
              <a:t>مي باشد</a:t>
            </a:r>
            <a:r>
              <a:rPr lang="en-US" sz="1600" dirty="0">
                <a:solidFill>
                  <a:schemeClr val="tx1"/>
                </a:solidFill>
                <a:cs typeface="B Zar" panose="00000400000000000000" pitchFamily="2" charset="-78"/>
              </a:rPr>
              <a:t>.</a:t>
            </a:r>
            <a:endParaRPr lang="fa-IR" sz="1600" dirty="0">
              <a:solidFill>
                <a:schemeClr val="tx1"/>
              </a:solidFill>
              <a:cs typeface="B Zar" panose="00000400000000000000" pitchFamily="2" charset="-78"/>
            </a:endParaRPr>
          </a:p>
          <a:p>
            <a:pPr marL="342900" indent="-342900" algn="r" rtl="1">
              <a:buFont typeface="+mj-lt"/>
              <a:buAutoNum type="alphaUcPeriod"/>
            </a:pPr>
            <a:r>
              <a:rPr lang="fa-IR" sz="1600" dirty="0">
                <a:solidFill>
                  <a:schemeClr val="tx1"/>
                </a:solidFill>
                <a:cs typeface="B Zar" panose="00000400000000000000" pitchFamily="2" charset="-78"/>
              </a:rPr>
              <a:t>گزارشات دارای بخش تعادل انرژی و بررسی توانمندی فرد برای جایگاههای شغلی و تحصیلی است.</a:t>
            </a:r>
          </a:p>
          <a:p>
            <a:pPr marL="342900" indent="-342900" algn="r" rtl="1">
              <a:buFont typeface="+mj-lt"/>
              <a:buAutoNum type="alphaUcPeriod"/>
            </a:pPr>
            <a:r>
              <a:rPr lang="fa-IR" sz="1600" dirty="0">
                <a:solidFill>
                  <a:schemeClr val="tx1"/>
                </a:solidFill>
                <a:cs typeface="B Zar" panose="00000400000000000000" pitchFamily="2" charset="-78"/>
              </a:rPr>
              <a:t>22 طبقه شغلی در 3 گروه بهمراه 20 متغییر شایستگی و 25 عامل رفتاری قابل شناسایی و نمره دهی می باشد.</a:t>
            </a:r>
          </a:p>
          <a:p>
            <a:pPr marL="342900" indent="-342900" algn="r" rtl="1">
              <a:buFont typeface="+mj-lt"/>
              <a:buAutoNum type="alphaUcPeriod"/>
            </a:pPr>
            <a:r>
              <a:rPr lang="fa-IR" sz="1600" dirty="0">
                <a:solidFill>
                  <a:schemeClr val="tx1"/>
                </a:solidFill>
                <a:cs typeface="B Zar" panose="00000400000000000000" pitchFamily="2" charset="-78"/>
              </a:rPr>
              <a:t>پنل ها دارای بخش های تفکیک گزارشات ، ارسال ایمیل ، گزارش دهی گروهی و ساخت زیر ساخت می باشند.</a:t>
            </a:r>
          </a:p>
          <a:p>
            <a:pPr marL="342900" indent="-342900" algn="r" rtl="1">
              <a:buFont typeface="+mj-lt"/>
              <a:buAutoNum type="alphaUcPeriod"/>
            </a:pPr>
            <a:endParaRPr lang="en-US" sz="1600" dirty="0"/>
          </a:p>
          <a:p>
            <a:pPr marL="342900" indent="-342900" algn="r" rtl="1">
              <a:buFont typeface="+mj-lt"/>
              <a:buAutoNum type="alphaUcPeriod"/>
            </a:pPr>
            <a:endParaRPr lang="en-US" sz="1600" dirty="0">
              <a:cs typeface="B Zar" panose="00000400000000000000" pitchFamily="2" charset="-78"/>
            </a:endParaRPr>
          </a:p>
          <a:p>
            <a:pPr marL="0" indent="0" algn="r" rtl="1" eaLnBrk="1" hangingPunct="1">
              <a:lnSpc>
                <a:spcPct val="90000"/>
              </a:lnSpc>
              <a:buClr>
                <a:srgbClr val="003366"/>
              </a:buClr>
              <a:buSzPct val="120000"/>
              <a:buNone/>
            </a:pPr>
            <a:endParaRPr lang="en-US" sz="1600" u="none" dirty="0">
              <a:solidFill>
                <a:srgbClr val="003366"/>
              </a:solidFill>
              <a:latin typeface="TheSansCorrespondence"/>
              <a:cs typeface="B Nazanin" panose="00000400000000000000" pitchFamily="2" charset="-78"/>
            </a:endParaRPr>
          </a:p>
          <a:p>
            <a:pPr lvl="1" algn="r" rtl="1" eaLnBrk="1" hangingPunct="1">
              <a:lnSpc>
                <a:spcPct val="90000"/>
              </a:lnSpc>
              <a:buClr>
                <a:srgbClr val="003366"/>
              </a:buClr>
              <a:buSzPct val="120000"/>
              <a:buNone/>
            </a:pPr>
            <a:endParaRPr lang="en-US" sz="1600" u="none" dirty="0">
              <a:solidFill>
                <a:srgbClr val="003366"/>
              </a:solidFill>
              <a:latin typeface="TheSansCorrespondence"/>
              <a:cs typeface="B Nazanin" panose="00000400000000000000" pitchFamily="2" charset="-78"/>
            </a:endParaRPr>
          </a:p>
        </p:txBody>
      </p:sp>
    </p:spTree>
    <p:extLst>
      <p:ext uri="{BB962C8B-B14F-4D97-AF65-F5344CB8AC3E}">
        <p14:creationId xmlns:p14="http://schemas.microsoft.com/office/powerpoint/2010/main" val="293113310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Shape 151"/>
          <p:cNvPicPr preferRelativeResize="0"/>
          <p:nvPr/>
        </p:nvPicPr>
        <p:blipFill>
          <a:blip r:embed="rId4">
            <a:alphaModFix/>
          </a:blip>
          <a:stretch>
            <a:fillRect/>
          </a:stretch>
        </p:blipFill>
        <p:spPr>
          <a:xfrm>
            <a:off x="434986" y="1384737"/>
            <a:ext cx="1624440" cy="4972199"/>
          </a:xfrm>
          <a:prstGeom prst="rect">
            <a:avLst/>
          </a:prstGeom>
          <a:noFill/>
          <a:ln>
            <a:noFill/>
          </a:ln>
        </p:spPr>
      </p:pic>
      <p:cxnSp>
        <p:nvCxnSpPr>
          <p:cNvPr id="153" name="Shape 153"/>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sp>
        <p:nvSpPr>
          <p:cNvPr id="154" name="Shape 154"/>
          <p:cNvSpPr txBox="1"/>
          <p:nvPr/>
        </p:nvSpPr>
        <p:spPr>
          <a:xfrm>
            <a:off x="2391102" y="1569130"/>
            <a:ext cx="6046005" cy="4972200"/>
          </a:xfrm>
          <a:prstGeom prst="rect">
            <a:avLst/>
          </a:prstGeom>
          <a:noFill/>
          <a:ln>
            <a:noFill/>
          </a:ln>
        </p:spPr>
        <p:txBody>
          <a:bodyPr lIns="91425" tIns="91425" rIns="91425" bIns="91425" anchor="t" anchorCtr="0">
            <a:noAutofit/>
          </a:bodyPr>
          <a:lstStyle/>
          <a:p>
            <a:pPr lvl="0" rtl="0">
              <a:lnSpc>
                <a:spcPct val="100000"/>
              </a:lnSpc>
              <a:spcBef>
                <a:spcPts val="0"/>
              </a:spcBef>
              <a:buNone/>
            </a:pPr>
            <a:endParaRPr lang="fa-IR" sz="1800" b="1" dirty="0" smtClean="0">
              <a:solidFill>
                <a:srgbClr val="606060"/>
              </a:solidFill>
              <a:latin typeface="Calibri"/>
              <a:ea typeface="Calibri"/>
              <a:cs typeface="Calibri"/>
              <a:sym typeface="Calibri"/>
            </a:endParaRPr>
          </a:p>
          <a:p>
            <a:pPr algn="just" rtl="1"/>
            <a:r>
              <a:rPr lang="fa-IR" sz="1600" b="1" dirty="0">
                <a:solidFill>
                  <a:srgbClr val="606060"/>
                </a:solidFill>
                <a:latin typeface="Calibri"/>
                <a:ea typeface="Calibri"/>
                <a:cs typeface="B Zar" panose="00000400000000000000" pitchFamily="2" charset="-78"/>
              </a:rPr>
              <a:t>ابزاري است که مشخصه هاي رفتاري و توانايي هاي يک فرد را بررسي و تجزيه و تحليل کرده و نقاط قوت و زمينه هاي پيشرفت او را مشخص مي کند</a:t>
            </a:r>
            <a:r>
              <a:rPr lang="fa-IR" sz="1800" b="1" dirty="0">
                <a:solidFill>
                  <a:srgbClr val="606060"/>
                </a:solidFill>
                <a:latin typeface="Calibri"/>
                <a:ea typeface="Calibri"/>
                <a:cs typeface="B Zar" panose="00000400000000000000" pitchFamily="2" charset="-78"/>
              </a:rPr>
              <a:t>.</a:t>
            </a:r>
            <a:endParaRPr lang="en-US" sz="1800" b="1" dirty="0">
              <a:solidFill>
                <a:srgbClr val="606060"/>
              </a:solidFill>
              <a:latin typeface="Calibri"/>
              <a:ea typeface="Calibri"/>
              <a:cs typeface="B Zar" panose="00000400000000000000" pitchFamily="2" charset="-78"/>
            </a:endParaRPr>
          </a:p>
          <a:p>
            <a:pPr lvl="0" rtl="0">
              <a:lnSpc>
                <a:spcPct val="100000"/>
              </a:lnSpc>
              <a:spcBef>
                <a:spcPts val="0"/>
              </a:spcBef>
              <a:buNone/>
            </a:pPr>
            <a:endParaRPr lang="fa-IR" sz="1800" b="1" dirty="0">
              <a:solidFill>
                <a:srgbClr val="606060"/>
              </a:solidFill>
              <a:latin typeface="Calibri"/>
              <a:ea typeface="Calibri"/>
              <a:cs typeface="Calibri"/>
              <a:sym typeface="Calibri"/>
            </a:endParaRPr>
          </a:p>
          <a:p>
            <a:pPr lvl="0" algn="just" rtl="1"/>
            <a:r>
              <a:rPr lang="fa-IR" sz="1600" b="1" dirty="0">
                <a:solidFill>
                  <a:srgbClr val="606060"/>
                </a:solidFill>
                <a:latin typeface="Calibri"/>
                <a:ea typeface="Calibri"/>
                <a:cs typeface="B Zar" panose="00000400000000000000" pitchFamily="2" charset="-78"/>
              </a:rPr>
              <a:t>ما را قادر مي سازد که با توجه به رفتار افراد </a:t>
            </a:r>
            <a:r>
              <a:rPr lang="fa-IR" sz="1600" b="1" dirty="0" smtClean="0">
                <a:solidFill>
                  <a:srgbClr val="606060"/>
                </a:solidFill>
                <a:latin typeface="Calibri"/>
                <a:ea typeface="Calibri"/>
                <a:cs typeface="B Zar" panose="00000400000000000000" pitchFamily="2" charset="-78"/>
              </a:rPr>
              <a:t>جایگاه شغلی مناسبی </a:t>
            </a:r>
            <a:r>
              <a:rPr lang="fa-IR" sz="1600" b="1" dirty="0">
                <a:solidFill>
                  <a:srgbClr val="606060"/>
                </a:solidFill>
                <a:latin typeface="Calibri"/>
                <a:ea typeface="Calibri"/>
                <a:cs typeface="B Zar" panose="00000400000000000000" pitchFamily="2" charset="-78"/>
              </a:rPr>
              <a:t>را براي </a:t>
            </a:r>
            <a:r>
              <a:rPr lang="fa-IR" sz="1600" b="1" dirty="0" smtClean="0">
                <a:solidFill>
                  <a:srgbClr val="606060"/>
                </a:solidFill>
                <a:latin typeface="Calibri"/>
                <a:ea typeface="Calibri"/>
                <a:cs typeface="B Zar" panose="00000400000000000000" pitchFamily="2" charset="-78"/>
              </a:rPr>
              <a:t>افراد </a:t>
            </a:r>
            <a:r>
              <a:rPr lang="fa-IR" sz="1600" b="1" dirty="0">
                <a:solidFill>
                  <a:srgbClr val="606060"/>
                </a:solidFill>
                <a:latin typeface="Calibri"/>
                <a:ea typeface="Calibri"/>
                <a:cs typeface="B Zar" panose="00000400000000000000" pitchFamily="2" charset="-78"/>
              </a:rPr>
              <a:t>تعيين و ”مطالعات سازگاري“ بين فرد و موقعيت تعيين شده انجام دهيم</a:t>
            </a:r>
            <a:r>
              <a:rPr lang="fa-IR" sz="1600" b="1" dirty="0" smtClean="0">
                <a:solidFill>
                  <a:srgbClr val="606060"/>
                </a:solidFill>
                <a:latin typeface="Calibri"/>
                <a:ea typeface="Calibri"/>
                <a:cs typeface="B Zar" panose="00000400000000000000" pitchFamily="2" charset="-78"/>
              </a:rPr>
              <a:t>.</a:t>
            </a:r>
          </a:p>
          <a:p>
            <a:pPr lvl="0" algn="just" rtl="1"/>
            <a:endParaRPr lang="fa-IR" sz="1600" b="1" dirty="0" smtClean="0">
              <a:solidFill>
                <a:srgbClr val="606060"/>
              </a:solidFill>
              <a:latin typeface="Calibri"/>
              <a:ea typeface="Calibri"/>
              <a:cs typeface="B Zar" panose="00000400000000000000" pitchFamily="2" charset="-78"/>
            </a:endParaRPr>
          </a:p>
          <a:p>
            <a:pPr lvl="0" algn="just" rtl="1"/>
            <a:endParaRPr lang="fa-IR" sz="1600" b="1" dirty="0">
              <a:solidFill>
                <a:srgbClr val="606060"/>
              </a:solidFill>
              <a:latin typeface="Calibri"/>
              <a:ea typeface="Calibri"/>
              <a:cs typeface="B Zar" panose="00000400000000000000" pitchFamily="2" charset="-78"/>
            </a:endParaRPr>
          </a:p>
          <a:p>
            <a:pPr lvl="0" algn="just" rtl="1"/>
            <a:r>
              <a:rPr lang="en-US" sz="1600" b="1" dirty="0" smtClean="0">
                <a:solidFill>
                  <a:srgbClr val="606060"/>
                </a:solidFill>
                <a:latin typeface="Calibri"/>
                <a:ea typeface="Calibri"/>
                <a:cs typeface="B Zar" panose="00000400000000000000" pitchFamily="2" charset="-78"/>
              </a:rPr>
              <a:t>PDA</a:t>
            </a:r>
            <a:r>
              <a:rPr lang="fa-IR" sz="1600" b="1" dirty="0" smtClean="0">
                <a:solidFill>
                  <a:srgbClr val="606060"/>
                </a:solidFill>
                <a:latin typeface="Calibri"/>
                <a:ea typeface="Calibri"/>
                <a:cs typeface="B Zar" panose="00000400000000000000" pitchFamily="2" charset="-78"/>
              </a:rPr>
              <a:t> دارای اعتبار از انسیتوی روانشناسی کسب و کار آمریکا </a:t>
            </a:r>
            <a:r>
              <a:rPr lang="en-US" sz="1600" b="1" dirty="0" smtClean="0">
                <a:solidFill>
                  <a:srgbClr val="606060"/>
                </a:solidFill>
                <a:latin typeface="Calibri"/>
                <a:ea typeface="Calibri"/>
                <a:cs typeface="B Zar" panose="00000400000000000000" pitchFamily="2" charset="-78"/>
              </a:rPr>
              <a:t>(AIOBP) </a:t>
            </a:r>
            <a:r>
              <a:rPr lang="fa-IR" sz="1600" b="1" dirty="0" smtClean="0">
                <a:solidFill>
                  <a:srgbClr val="606060"/>
                </a:solidFill>
                <a:latin typeface="Calibri"/>
                <a:ea typeface="Calibri"/>
                <a:cs typeface="B Zar" panose="00000400000000000000" pitchFamily="2" charset="-78"/>
              </a:rPr>
              <a:t>می باشد.</a:t>
            </a:r>
            <a:endParaRPr lang="fa-IR" sz="1600" b="1" dirty="0">
              <a:solidFill>
                <a:srgbClr val="606060"/>
              </a:solidFill>
              <a:latin typeface="Calibri"/>
              <a:ea typeface="Calibri"/>
              <a:cs typeface="B Zar" panose="00000400000000000000" pitchFamily="2" charset="-78"/>
            </a:endParaRPr>
          </a:p>
          <a:p>
            <a:pPr lvl="0"/>
            <a:endParaRPr sz="1600" b="1" dirty="0">
              <a:solidFill>
                <a:srgbClr val="606060"/>
              </a:solidFill>
              <a:latin typeface="Calibri"/>
              <a:ea typeface="Calibri"/>
              <a:cs typeface="B Zar" panose="00000400000000000000" pitchFamily="2" charset="-78"/>
              <a:sym typeface="Calibri"/>
            </a:endParaRPr>
          </a:p>
          <a:p>
            <a:pPr algn="r" rtl="1">
              <a:spcBef>
                <a:spcPct val="0"/>
              </a:spcBef>
            </a:pPr>
            <a:endParaRPr lang="fa-IR" sz="1600" b="1" dirty="0" smtClean="0">
              <a:solidFill>
                <a:srgbClr val="606060"/>
              </a:solidFill>
              <a:latin typeface="Calibri"/>
              <a:ea typeface="Calibri"/>
              <a:cs typeface="B Zar" panose="00000400000000000000" pitchFamily="2" charset="-78"/>
            </a:endParaRPr>
          </a:p>
          <a:p>
            <a:pPr algn="r" rtl="1">
              <a:spcBef>
                <a:spcPct val="0"/>
              </a:spcBef>
            </a:pPr>
            <a:r>
              <a:rPr lang="fa-IR" sz="1600" b="1" dirty="0" smtClean="0">
                <a:solidFill>
                  <a:srgbClr val="606060"/>
                </a:solidFill>
                <a:latin typeface="Calibri"/>
                <a:ea typeface="Calibri"/>
                <a:cs typeface="B Zar" panose="00000400000000000000" pitchFamily="2" charset="-78"/>
              </a:rPr>
              <a:t> </a:t>
            </a:r>
            <a:r>
              <a:rPr lang="fa-IR" sz="1600" b="1" dirty="0">
                <a:solidFill>
                  <a:srgbClr val="606060"/>
                </a:solidFill>
                <a:latin typeface="Calibri"/>
                <a:ea typeface="Calibri"/>
                <a:cs typeface="B Zar" panose="00000400000000000000" pitchFamily="2" charset="-78"/>
              </a:rPr>
              <a:t>به صورت آنلاين انجام مي شود و نتايج در اسرع وقت اعلام مي گردد</a:t>
            </a:r>
            <a:r>
              <a:rPr lang="fa-IR" sz="1600" b="1" dirty="0" smtClean="0">
                <a:solidFill>
                  <a:srgbClr val="606060"/>
                </a:solidFill>
                <a:latin typeface="Calibri"/>
                <a:ea typeface="Calibri"/>
                <a:cs typeface="B Zar" panose="00000400000000000000" pitchFamily="2" charset="-78"/>
              </a:rPr>
              <a:t>.</a:t>
            </a:r>
          </a:p>
          <a:p>
            <a:pPr algn="r" rtl="1">
              <a:spcBef>
                <a:spcPct val="0"/>
              </a:spcBef>
            </a:pPr>
            <a:endParaRPr lang="fa-IR" sz="1600" b="1" dirty="0">
              <a:solidFill>
                <a:srgbClr val="606060"/>
              </a:solidFill>
              <a:latin typeface="Calibri"/>
              <a:ea typeface="Calibri"/>
              <a:cs typeface="B Zar" panose="00000400000000000000" pitchFamily="2" charset="-78"/>
            </a:endParaRPr>
          </a:p>
          <a:p>
            <a:pPr algn="r" rtl="1">
              <a:spcBef>
                <a:spcPct val="0"/>
              </a:spcBef>
            </a:pPr>
            <a:endParaRPr lang="fa-IR" sz="1600" b="1" dirty="0" smtClean="0">
              <a:solidFill>
                <a:srgbClr val="606060"/>
              </a:solidFill>
              <a:latin typeface="Calibri"/>
              <a:ea typeface="Calibri"/>
              <a:cs typeface="B Zar" panose="00000400000000000000" pitchFamily="2" charset="-78"/>
            </a:endParaRPr>
          </a:p>
          <a:p>
            <a:pPr algn="r" rtl="1">
              <a:spcBef>
                <a:spcPct val="0"/>
              </a:spcBef>
            </a:pPr>
            <a:r>
              <a:rPr lang="fa-IR" sz="1600" b="1" dirty="0" smtClean="0">
                <a:solidFill>
                  <a:srgbClr val="606060"/>
                </a:solidFill>
                <a:latin typeface="Calibri"/>
                <a:ea typeface="Calibri"/>
                <a:cs typeface="B Zar" panose="00000400000000000000" pitchFamily="2" charset="-78"/>
              </a:rPr>
              <a:t>گزارشی کامل </a:t>
            </a:r>
            <a:r>
              <a:rPr lang="fa-IR" sz="1600" b="1" dirty="0">
                <a:solidFill>
                  <a:srgbClr val="606060"/>
                </a:solidFill>
                <a:latin typeface="Calibri"/>
                <a:ea typeface="Calibri"/>
                <a:cs typeface="B Zar" panose="00000400000000000000" pitchFamily="2" charset="-78"/>
              </a:rPr>
              <a:t>شامل </a:t>
            </a:r>
            <a:r>
              <a:rPr lang="fa-IR" sz="1600" b="1" dirty="0" smtClean="0">
                <a:solidFill>
                  <a:srgbClr val="606060"/>
                </a:solidFill>
                <a:latin typeface="Calibri"/>
                <a:ea typeface="Calibri"/>
                <a:cs typeface="B Zar" panose="00000400000000000000" pitchFamily="2" charset="-78"/>
              </a:rPr>
              <a:t>گزارشهای </a:t>
            </a:r>
            <a:r>
              <a:rPr lang="fa-IR" sz="1600" b="1" dirty="0">
                <a:solidFill>
                  <a:srgbClr val="606060"/>
                </a:solidFill>
                <a:latin typeface="Calibri"/>
                <a:ea typeface="Calibri"/>
                <a:cs typeface="B Zar" panose="00000400000000000000" pitchFamily="2" charset="-78"/>
              </a:rPr>
              <a:t>مکتوب و نمودارهایی برای پشتیبانی از </a:t>
            </a:r>
            <a:r>
              <a:rPr lang="fa-IR" sz="1600" b="1" dirty="0" smtClean="0">
                <a:solidFill>
                  <a:srgbClr val="606060"/>
                </a:solidFill>
                <a:latin typeface="Calibri"/>
                <a:ea typeface="Calibri"/>
                <a:cs typeface="B Zar" panose="00000400000000000000" pitchFamily="2" charset="-78"/>
              </a:rPr>
              <a:t>یک فرآینده انتخاب بالقوه و </a:t>
            </a:r>
            <a:r>
              <a:rPr lang="fa-IR" sz="1600" b="1" dirty="0">
                <a:solidFill>
                  <a:srgbClr val="606060"/>
                </a:solidFill>
                <a:latin typeface="Calibri"/>
                <a:ea typeface="Calibri"/>
                <a:cs typeface="B Zar" panose="00000400000000000000" pitchFamily="2" charset="-78"/>
              </a:rPr>
              <a:t>توسعه سرمایه های انسانی ارایه میدهد.  </a:t>
            </a:r>
            <a:endParaRPr lang="en-US" sz="1600" b="1" dirty="0">
              <a:solidFill>
                <a:srgbClr val="606060"/>
              </a:solidFill>
              <a:latin typeface="Calibri"/>
              <a:ea typeface="Calibri"/>
              <a:cs typeface="B Zar" panose="00000400000000000000" pitchFamily="2" charset="-78"/>
            </a:endParaRPr>
          </a:p>
          <a:p>
            <a:pPr lvl="0" rtl="0">
              <a:lnSpc>
                <a:spcPct val="100000"/>
              </a:lnSpc>
              <a:spcBef>
                <a:spcPts val="0"/>
              </a:spcBef>
              <a:buNone/>
            </a:pPr>
            <a:endParaRPr sz="1800" b="1" dirty="0">
              <a:solidFill>
                <a:srgbClr val="606060"/>
              </a:solidFill>
              <a:latin typeface="Calibri"/>
              <a:ea typeface="Calibri"/>
              <a:cs typeface="Calibri"/>
              <a:sym typeface="Calibri"/>
            </a:endParaRPr>
          </a:p>
        </p:txBody>
      </p:sp>
      <p:pic>
        <p:nvPicPr>
          <p:cNvPr id="155" name="Shape 155"/>
          <p:cNvPicPr preferRelativeResize="0"/>
          <p:nvPr/>
        </p:nvPicPr>
        <p:blipFill>
          <a:blip r:embed="rId5">
            <a:alphaModFix/>
          </a:blip>
          <a:stretch>
            <a:fillRect/>
          </a:stretch>
        </p:blipFill>
        <p:spPr>
          <a:xfrm>
            <a:off x="8531399" y="1827967"/>
            <a:ext cx="247650" cy="247650"/>
          </a:xfrm>
          <a:prstGeom prst="rect">
            <a:avLst/>
          </a:prstGeom>
          <a:noFill/>
          <a:ln>
            <a:noFill/>
          </a:ln>
        </p:spPr>
      </p:pic>
      <p:pic>
        <p:nvPicPr>
          <p:cNvPr id="156" name="Shape 156"/>
          <p:cNvPicPr preferRelativeResize="0"/>
          <p:nvPr/>
        </p:nvPicPr>
        <p:blipFill>
          <a:blip r:embed="rId5">
            <a:alphaModFix/>
          </a:blip>
          <a:stretch>
            <a:fillRect/>
          </a:stretch>
        </p:blipFill>
        <p:spPr>
          <a:xfrm>
            <a:off x="8525274" y="2747797"/>
            <a:ext cx="247650" cy="247650"/>
          </a:xfrm>
          <a:prstGeom prst="rect">
            <a:avLst/>
          </a:prstGeom>
          <a:noFill/>
          <a:ln>
            <a:noFill/>
          </a:ln>
        </p:spPr>
      </p:pic>
      <p:pic>
        <p:nvPicPr>
          <p:cNvPr id="157" name="Shape 157"/>
          <p:cNvPicPr preferRelativeResize="0"/>
          <p:nvPr/>
        </p:nvPicPr>
        <p:blipFill>
          <a:blip r:embed="rId5">
            <a:alphaModFix/>
          </a:blip>
          <a:stretch>
            <a:fillRect/>
          </a:stretch>
        </p:blipFill>
        <p:spPr>
          <a:xfrm>
            <a:off x="8521133" y="3679029"/>
            <a:ext cx="247650" cy="247650"/>
          </a:xfrm>
          <a:prstGeom prst="rect">
            <a:avLst/>
          </a:prstGeom>
          <a:noFill/>
          <a:ln>
            <a:noFill/>
          </a:ln>
        </p:spPr>
      </p:pic>
      <p:pic>
        <p:nvPicPr>
          <p:cNvPr id="158" name="Shape 158"/>
          <p:cNvPicPr preferRelativeResize="0"/>
          <p:nvPr/>
        </p:nvPicPr>
        <p:blipFill>
          <a:blip r:embed="rId5">
            <a:alphaModFix/>
          </a:blip>
          <a:stretch>
            <a:fillRect/>
          </a:stretch>
        </p:blipFill>
        <p:spPr>
          <a:xfrm>
            <a:off x="8521532" y="4435017"/>
            <a:ext cx="247650" cy="247650"/>
          </a:xfrm>
          <a:prstGeom prst="rect">
            <a:avLst/>
          </a:prstGeom>
          <a:noFill/>
          <a:ln>
            <a:noFill/>
          </a:ln>
        </p:spPr>
      </p:pic>
      <p:pic>
        <p:nvPicPr>
          <p:cNvPr id="159" name="Shape 159"/>
          <p:cNvPicPr preferRelativeResize="0"/>
          <p:nvPr/>
        </p:nvPicPr>
        <p:blipFill>
          <a:blip r:embed="rId5">
            <a:alphaModFix/>
          </a:blip>
          <a:stretch>
            <a:fillRect/>
          </a:stretch>
        </p:blipFill>
        <p:spPr>
          <a:xfrm>
            <a:off x="8531399" y="5242424"/>
            <a:ext cx="247650" cy="247650"/>
          </a:xfrm>
          <a:prstGeom prst="rect">
            <a:avLst/>
          </a:prstGeom>
          <a:noFill/>
          <a:ln>
            <a:noFill/>
          </a:ln>
        </p:spPr>
      </p:pic>
      <p:sp>
        <p:nvSpPr>
          <p:cNvPr id="11" name="Rectangle 2"/>
          <p:cNvSpPr>
            <a:spLocks noGrp="1" noChangeArrowheads="1"/>
          </p:cNvSpPr>
          <p:nvPr>
            <p:ph type="title"/>
          </p:nvPr>
        </p:nvSpPr>
        <p:spPr>
          <a:xfrm>
            <a:off x="3528961" y="326926"/>
            <a:ext cx="5256213" cy="647700"/>
          </a:xfrm>
        </p:spPr>
        <p:txBody>
          <a:bodyPr/>
          <a:lstStyle/>
          <a:p>
            <a:pPr algn="r" rtl="1" eaLnBrk="1" hangingPunct="1">
              <a:defRPr/>
            </a:pPr>
            <a:r>
              <a:rPr lang="en-US" sz="2700" b="1" dirty="0">
                <a:solidFill>
                  <a:srgbClr val="3C7FAC"/>
                </a:solidFill>
                <a:latin typeface="Calibri"/>
                <a:ea typeface="Calibri"/>
                <a:cs typeface="B Zar" panose="00000400000000000000" pitchFamily="2" charset="-78"/>
                <a:sym typeface="Arial"/>
              </a:rPr>
              <a:t>PDA</a:t>
            </a:r>
            <a:r>
              <a:rPr lang="fa-IR" sz="2700" b="1" dirty="0">
                <a:solidFill>
                  <a:srgbClr val="3C7FAC"/>
                </a:solidFill>
                <a:latin typeface="Calibri"/>
                <a:ea typeface="Calibri"/>
                <a:cs typeface="B Zar" panose="00000400000000000000" pitchFamily="2" charset="-78"/>
                <a:sym typeface="Arial"/>
              </a:rPr>
              <a:t> چيست؟</a:t>
            </a:r>
            <a:endParaRPr lang="en-US" sz="2700" b="1" dirty="0">
              <a:solidFill>
                <a:srgbClr val="3C7FAC"/>
              </a:solidFill>
              <a:latin typeface="Calibri"/>
              <a:ea typeface="Calibri"/>
              <a:cs typeface="B Zar" panose="00000400000000000000" pitchFamily="2" charset="-78"/>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Shape 373"/>
          <p:cNvSpPr txBox="1"/>
          <p:nvPr/>
        </p:nvSpPr>
        <p:spPr>
          <a:xfrm>
            <a:off x="4895999" y="290484"/>
            <a:ext cx="3953400" cy="458100"/>
          </a:xfrm>
          <a:prstGeom prst="rect">
            <a:avLst/>
          </a:prstGeom>
          <a:noFill/>
          <a:ln>
            <a:noFill/>
          </a:ln>
        </p:spPr>
        <p:txBody>
          <a:bodyPr lIns="0" tIns="0" rIns="0" bIns="0" anchor="ctr" anchorCtr="0">
            <a:noAutofit/>
          </a:bodyPr>
          <a:lstStyle/>
          <a:p>
            <a:pPr marL="0" marR="0" lvl="0" indent="0" algn="r" rtl="0">
              <a:lnSpc>
                <a:spcPct val="95000"/>
              </a:lnSpc>
              <a:spcBef>
                <a:spcPts val="0"/>
              </a:spcBef>
              <a:spcAft>
                <a:spcPts val="0"/>
              </a:spcAft>
              <a:buSzPct val="25000"/>
              <a:buNone/>
            </a:pPr>
            <a:r>
              <a:rPr lang="fa-IR" sz="2400" b="1" dirty="0">
                <a:solidFill>
                  <a:srgbClr val="3C7FAC"/>
                </a:solidFill>
                <a:latin typeface="Calibri"/>
                <a:ea typeface="Calibri"/>
                <a:cs typeface="B Zar" panose="00000400000000000000" pitchFamily="2" charset="-78"/>
                <a:sym typeface="Calibri"/>
              </a:rPr>
              <a:t>نظرات</a:t>
            </a:r>
            <a:r>
              <a:rPr lang="fa-IR" sz="2700" b="1" dirty="0" smtClean="0">
                <a:solidFill>
                  <a:srgbClr val="3C7FAC"/>
                </a:solidFill>
                <a:latin typeface="Calibri"/>
                <a:ea typeface="Calibri"/>
                <a:cs typeface="Calibri"/>
                <a:sym typeface="Calibri"/>
              </a:rPr>
              <a:t> </a:t>
            </a:r>
            <a:r>
              <a:rPr lang="fa-IR" sz="2400" b="1" dirty="0">
                <a:solidFill>
                  <a:srgbClr val="3C7FAC"/>
                </a:solidFill>
                <a:latin typeface="Calibri"/>
                <a:ea typeface="Calibri"/>
                <a:cs typeface="B Zar" panose="00000400000000000000" pitchFamily="2" charset="-78"/>
                <a:sym typeface="Calibri"/>
              </a:rPr>
              <a:t>مشتریان</a:t>
            </a:r>
            <a:endParaRPr lang="es" sz="2400" b="1" dirty="0">
              <a:solidFill>
                <a:srgbClr val="3C7FAC"/>
              </a:solidFill>
              <a:latin typeface="Calibri"/>
              <a:ea typeface="Calibri"/>
              <a:cs typeface="B Zar" panose="00000400000000000000" pitchFamily="2" charset="-78"/>
              <a:sym typeface="Calibri"/>
            </a:endParaRPr>
          </a:p>
        </p:txBody>
      </p:sp>
      <p:cxnSp>
        <p:nvCxnSpPr>
          <p:cNvPr id="374" name="Shape 374"/>
          <p:cNvCxnSpPr/>
          <p:nvPr/>
        </p:nvCxnSpPr>
        <p:spPr>
          <a:xfrm>
            <a:off x="359557" y="836712"/>
            <a:ext cx="8424900" cy="0"/>
          </a:xfrm>
          <a:prstGeom prst="straightConnector1">
            <a:avLst/>
          </a:prstGeom>
          <a:noFill/>
          <a:ln w="9525" cap="flat">
            <a:solidFill>
              <a:srgbClr val="3C7FAC"/>
            </a:solidFill>
            <a:prstDash val="solid"/>
            <a:round/>
            <a:headEnd type="none" w="med" len="med"/>
            <a:tailEnd type="none" w="med" len="med"/>
          </a:ln>
        </p:spPr>
      </p:cxnSp>
      <p:sp>
        <p:nvSpPr>
          <p:cNvPr id="375" name="Shape 375"/>
          <p:cNvSpPr txBox="1"/>
          <p:nvPr/>
        </p:nvSpPr>
        <p:spPr>
          <a:xfrm>
            <a:off x="723900" y="1086018"/>
            <a:ext cx="7977900" cy="1702199"/>
          </a:xfrm>
          <a:prstGeom prst="rect">
            <a:avLst/>
          </a:prstGeom>
          <a:noFill/>
          <a:ln>
            <a:noFill/>
          </a:ln>
        </p:spPr>
        <p:txBody>
          <a:bodyPr lIns="91425" tIns="45700" rIns="91425" bIns="45700" anchor="t" anchorCtr="0">
            <a:noAutofit/>
          </a:bodyPr>
          <a:lstStyle/>
          <a:p>
            <a:pPr algn="r" rtl="1" eaLnBrk="1" hangingPunct="1"/>
            <a:r>
              <a:rPr lang="fa-IR" sz="1600" dirty="0">
                <a:solidFill>
                  <a:srgbClr val="5F5F5F"/>
                </a:solidFill>
                <a:latin typeface="Trebuchet MS" panose="020B0603020202020204" pitchFamily="34" charset="0"/>
                <a:cs typeface="B Zar" panose="00000400000000000000" pitchFamily="2" charset="-78"/>
              </a:rPr>
              <a:t>”ما </a:t>
            </a:r>
            <a:r>
              <a:rPr lang="en-US" sz="1600" dirty="0">
                <a:solidFill>
                  <a:srgbClr val="5F5F5F"/>
                </a:solidFill>
                <a:latin typeface="Trebuchet MS" panose="020B0603020202020204" pitchFamily="34" charset="0"/>
                <a:cs typeface="B Zar" panose="00000400000000000000" pitchFamily="2" charset="-78"/>
              </a:rPr>
              <a:t>PDA</a:t>
            </a:r>
            <a:r>
              <a:rPr lang="fa-IR" sz="1600" dirty="0">
                <a:solidFill>
                  <a:srgbClr val="5F5F5F"/>
                </a:solidFill>
                <a:latin typeface="Trebuchet MS" panose="020B0603020202020204" pitchFamily="34" charset="0"/>
                <a:cs typeface="B Zar" panose="00000400000000000000" pitchFamily="2" charset="-78"/>
              </a:rPr>
              <a:t> را در سنجش اجرايي خود برای شایستگی ها ، و ارزش هاي پراهميتي مانند موارد زیر انجام دادیم:</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buFont typeface="Wingdings" panose="05000000000000000000" pitchFamily="2" charset="2"/>
              <a:buChar char="§"/>
            </a:pPr>
            <a:r>
              <a:rPr lang="en-US" sz="1600" dirty="0">
                <a:solidFill>
                  <a:srgbClr val="5F5F5F"/>
                </a:solidFill>
                <a:latin typeface="Trebuchet MS" panose="020B0603020202020204" pitchFamily="34" charset="0"/>
                <a:cs typeface="B Zar" panose="00000400000000000000" pitchFamily="2" charset="-78"/>
              </a:rPr>
              <a:t> </a:t>
            </a:r>
            <a:r>
              <a:rPr lang="fa-IR" sz="1600" dirty="0">
                <a:solidFill>
                  <a:srgbClr val="5F5F5F"/>
                </a:solidFill>
                <a:latin typeface="Trebuchet MS" panose="020B0603020202020204" pitchFamily="34" charset="0"/>
                <a:cs typeface="B Zar" panose="00000400000000000000" pitchFamily="2" charset="-78"/>
              </a:rPr>
              <a:t>ارايه جنبه هاي ديگري از پتانسيل فردی( نيروي بالقوه) از طریق نتايج سنجش مورد نظر</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buFont typeface="Wingdings" panose="05000000000000000000" pitchFamily="2" charset="2"/>
              <a:buChar char="§"/>
            </a:pPr>
            <a:r>
              <a:rPr lang="fa-IR" sz="1600" dirty="0">
                <a:solidFill>
                  <a:srgbClr val="5F5F5F"/>
                </a:solidFill>
                <a:latin typeface="Trebuchet MS" panose="020B0603020202020204" pitchFamily="34" charset="0"/>
                <a:cs typeface="B Zar" panose="00000400000000000000" pitchFamily="2" charset="-78"/>
              </a:rPr>
              <a:t>بهبود بخشيدن چگونگي انتقال بازخوردها به فرد مورد سنجش</a:t>
            </a:r>
            <a:endParaRPr lang="en-US" sz="1600" dirty="0">
              <a:solidFill>
                <a:srgbClr val="5F5F5F"/>
              </a:solidFill>
              <a:latin typeface="Trebuchet MS" panose="020B0603020202020204" pitchFamily="34" charset="0"/>
              <a:cs typeface="B Zar" panose="00000400000000000000" pitchFamily="2" charset="-78"/>
            </a:endParaRPr>
          </a:p>
          <a:p>
            <a:pPr algn="r" rtl="1" eaLnBrk="1" hangingPunct="1">
              <a:buFont typeface="Wingdings" panose="05000000000000000000" pitchFamily="2" charset="2"/>
              <a:buChar char="§"/>
            </a:pPr>
            <a:r>
              <a:rPr lang="en-US" sz="1600" dirty="0">
                <a:solidFill>
                  <a:srgbClr val="5F5F5F"/>
                </a:solidFill>
                <a:latin typeface="Trebuchet MS" panose="020B0603020202020204" pitchFamily="34" charset="0"/>
                <a:cs typeface="B Zar" panose="00000400000000000000" pitchFamily="2" charset="-78"/>
              </a:rPr>
              <a:t> </a:t>
            </a:r>
            <a:r>
              <a:rPr lang="fa-IR" sz="1600" dirty="0">
                <a:solidFill>
                  <a:srgbClr val="5F5F5F"/>
                </a:solidFill>
                <a:latin typeface="Trebuchet MS" panose="020B0603020202020204" pitchFamily="34" charset="0"/>
                <a:cs typeface="B Zar" panose="00000400000000000000" pitchFamily="2" charset="-78"/>
              </a:rPr>
              <a:t>کمک به افزايش سطح اعتماد و تعهد در برنامه توسعه مهارتها در سطح محدوده“</a:t>
            </a:r>
            <a:endParaRPr lang="en-US" sz="1600" dirty="0">
              <a:solidFill>
                <a:srgbClr val="5F5F5F"/>
              </a:solidFill>
              <a:latin typeface="Trebuchet MS" panose="020B0603020202020204" pitchFamily="34" charset="0"/>
              <a:cs typeface="B Zar" panose="00000400000000000000" pitchFamily="2" charset="-78"/>
            </a:endParaRPr>
          </a:p>
        </p:txBody>
      </p:sp>
      <p:pic>
        <p:nvPicPr>
          <p:cNvPr id="376" name="Shape 376"/>
          <p:cNvPicPr preferRelativeResize="0"/>
          <p:nvPr/>
        </p:nvPicPr>
        <p:blipFill rotWithShape="1">
          <a:blip r:embed="rId4">
            <a:alphaModFix/>
          </a:blip>
          <a:srcRect/>
          <a:stretch/>
        </p:blipFill>
        <p:spPr>
          <a:xfrm>
            <a:off x="6237287" y="2876346"/>
            <a:ext cx="1673099" cy="679500"/>
          </a:xfrm>
          <a:prstGeom prst="rect">
            <a:avLst/>
          </a:prstGeom>
          <a:noFill/>
          <a:ln>
            <a:noFill/>
          </a:ln>
        </p:spPr>
      </p:pic>
      <p:sp>
        <p:nvSpPr>
          <p:cNvPr id="377" name="Shape 377"/>
          <p:cNvSpPr txBox="1"/>
          <p:nvPr/>
        </p:nvSpPr>
        <p:spPr>
          <a:xfrm>
            <a:off x="723900" y="2960150"/>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08080"/>
              </a:buClr>
              <a:buSzPct val="25000"/>
              <a:buFont typeface="Trebuchet MS"/>
              <a:buNone/>
            </a:pPr>
            <a:r>
              <a:rPr lang="es" sz="1200" b="1" i="0" u="none" strike="noStrike" cap="none" baseline="0">
                <a:solidFill>
                  <a:srgbClr val="808080"/>
                </a:solidFill>
                <a:latin typeface="Calibri"/>
                <a:ea typeface="Calibri"/>
                <a:cs typeface="Calibri"/>
                <a:sym typeface="Calibri"/>
              </a:rPr>
              <a:t>María Laura Martí</a:t>
            </a:r>
            <a:br>
              <a:rPr lang="es" sz="1200" b="1" i="0" u="none" strike="noStrike" cap="none" baseline="0">
                <a:solidFill>
                  <a:srgbClr val="808080"/>
                </a:solidFill>
                <a:latin typeface="Calibri"/>
                <a:ea typeface="Calibri"/>
                <a:cs typeface="Calibri"/>
                <a:sym typeface="Calibri"/>
              </a:rPr>
            </a:br>
            <a:r>
              <a:rPr lang="es" sz="1200" b="1" i="0" u="none" strike="noStrike" cap="none" baseline="0">
                <a:solidFill>
                  <a:srgbClr val="808080"/>
                </a:solidFill>
                <a:latin typeface="Calibri"/>
                <a:ea typeface="Calibri"/>
                <a:cs typeface="Calibri"/>
                <a:sym typeface="Calibri"/>
              </a:rPr>
              <a:t>Regional Manager of Training and Development</a:t>
            </a:r>
            <a:br>
              <a:rPr lang="es" sz="1200" b="1" i="0" u="none" strike="noStrike" cap="none" baseline="0">
                <a:solidFill>
                  <a:srgbClr val="808080"/>
                </a:solidFill>
                <a:latin typeface="Calibri"/>
                <a:ea typeface="Calibri"/>
                <a:cs typeface="Calibri"/>
                <a:sym typeface="Calibri"/>
              </a:rPr>
            </a:br>
            <a:r>
              <a:rPr lang="es" sz="1200" b="1" i="0" u="none" strike="noStrike" cap="none" baseline="0">
                <a:solidFill>
                  <a:srgbClr val="808080"/>
                </a:solidFill>
                <a:latin typeface="Calibri"/>
                <a:ea typeface="Calibri"/>
                <a:cs typeface="Calibri"/>
                <a:sym typeface="Calibri"/>
              </a:rPr>
              <a:t>Skanska Latin America</a:t>
            </a:r>
          </a:p>
        </p:txBody>
      </p:sp>
      <p:sp>
        <p:nvSpPr>
          <p:cNvPr id="378" name="Shape 378"/>
          <p:cNvSpPr txBox="1"/>
          <p:nvPr/>
        </p:nvSpPr>
        <p:spPr>
          <a:xfrm>
            <a:off x="723900" y="4069770"/>
            <a:ext cx="7977900" cy="1702199"/>
          </a:xfrm>
          <a:prstGeom prst="rect">
            <a:avLst/>
          </a:prstGeom>
          <a:noFill/>
          <a:ln>
            <a:noFill/>
          </a:ln>
        </p:spPr>
        <p:txBody>
          <a:bodyPr lIns="91425" tIns="45700" rIns="91425" bIns="45700" anchor="t" anchorCtr="0">
            <a:noAutofit/>
          </a:bodyPr>
          <a:lstStyle/>
          <a:p>
            <a:pPr algn="r" rtl="1"/>
            <a:r>
              <a:rPr lang="fa-IR" sz="1600" dirty="0">
                <a:solidFill>
                  <a:srgbClr val="5F5F5F"/>
                </a:solidFill>
                <a:latin typeface="Trebuchet MS" panose="020B0603020202020204" pitchFamily="34" charset="0"/>
                <a:cs typeface="B Zar" panose="00000400000000000000" pitchFamily="2" charset="-78"/>
              </a:rPr>
              <a:t>”ما در فرآيند انتخابي خود از </a:t>
            </a:r>
            <a:r>
              <a:rPr lang="en-US" sz="1600" dirty="0">
                <a:solidFill>
                  <a:srgbClr val="5F5F5F"/>
                </a:solidFill>
                <a:latin typeface="Trebuchet MS" panose="020B0603020202020204" pitchFamily="34" charset="0"/>
                <a:cs typeface="B Zar" panose="00000400000000000000" pitchFamily="2" charset="-78"/>
              </a:rPr>
              <a:t>PDA</a:t>
            </a:r>
            <a:r>
              <a:rPr lang="fa-IR" sz="1600" dirty="0">
                <a:solidFill>
                  <a:srgbClr val="5F5F5F"/>
                </a:solidFill>
                <a:latin typeface="Trebuchet MS" panose="020B0603020202020204" pitchFamily="34" charset="0"/>
                <a:cs typeface="B Zar" panose="00000400000000000000" pitchFamily="2" charset="-78"/>
              </a:rPr>
              <a:t> براي تمامي سطح ها از نيمه مديريتي تا سطح </a:t>
            </a:r>
            <a:r>
              <a:rPr lang="en-US" sz="1600" dirty="0">
                <a:solidFill>
                  <a:srgbClr val="5F5F5F"/>
                </a:solidFill>
                <a:latin typeface="Trebuchet MS" panose="020B0603020202020204" pitchFamily="34" charset="0"/>
                <a:cs typeface="B Zar" panose="00000400000000000000" pitchFamily="2" charset="-78"/>
              </a:rPr>
              <a:t>CEO</a:t>
            </a:r>
            <a:r>
              <a:rPr lang="fa-IR" sz="1600" dirty="0">
                <a:solidFill>
                  <a:srgbClr val="5F5F5F"/>
                </a:solidFill>
                <a:latin typeface="Trebuchet MS" panose="020B0603020202020204" pitchFamily="34" charset="0"/>
                <a:cs typeface="B Zar" panose="00000400000000000000" pitchFamily="2" charset="-78"/>
              </a:rPr>
              <a:t> استفاده  مي کنيم. اين روش ما را قادر ساخته است که موفق به تشخيص نقاط قوت اصلي و بسترهاي توسعه هم به صورت انفرادي و هم در سطح سازماني شويم.</a:t>
            </a:r>
          </a:p>
          <a:p>
            <a:pPr algn="r" rtl="1"/>
            <a:r>
              <a:rPr lang="fa-IR" sz="1600" dirty="0">
                <a:solidFill>
                  <a:srgbClr val="5F5F5F"/>
                </a:solidFill>
                <a:latin typeface="Trebuchet MS" panose="020B0603020202020204" pitchFamily="34" charset="0"/>
                <a:cs typeface="B Zar" panose="00000400000000000000" pitchFamily="2" charset="-78"/>
              </a:rPr>
              <a:t>توانايي فراهم آوردن بازخورد شخصي به هر فرد يکي از روشهاي مهم مي باشد شيوه اي که </a:t>
            </a:r>
            <a:r>
              <a:rPr lang="en-US" sz="1600" dirty="0">
                <a:solidFill>
                  <a:srgbClr val="5F5F5F"/>
                </a:solidFill>
                <a:latin typeface="Trebuchet MS" panose="020B0603020202020204" pitchFamily="34" charset="0"/>
                <a:cs typeface="B Zar" panose="00000400000000000000" pitchFamily="2" charset="-78"/>
              </a:rPr>
              <a:t>PDA</a:t>
            </a:r>
            <a:r>
              <a:rPr lang="fa-IR" sz="1600" dirty="0">
                <a:solidFill>
                  <a:srgbClr val="5F5F5F"/>
                </a:solidFill>
                <a:latin typeface="Trebuchet MS" panose="020B0603020202020204" pitchFamily="34" charset="0"/>
                <a:cs typeface="B Zar" panose="00000400000000000000" pitchFamily="2" charset="-78"/>
              </a:rPr>
              <a:t> بازخوردها را به فرد منتقل مي کند يکي از مزاياي بزرگ آن به شمار مي رود.“</a:t>
            </a:r>
            <a:endParaRPr lang="es" sz="1600" dirty="0">
              <a:solidFill>
                <a:srgbClr val="5F5F5F"/>
              </a:solidFill>
              <a:latin typeface="Trebuchet MS" panose="020B0603020202020204" pitchFamily="34" charset="0"/>
              <a:cs typeface="B Zar" panose="00000400000000000000" pitchFamily="2" charset="-78"/>
              <a:sym typeface="Calibri"/>
            </a:endParaRPr>
          </a:p>
        </p:txBody>
      </p:sp>
      <p:sp>
        <p:nvSpPr>
          <p:cNvPr id="379" name="Shape 379"/>
          <p:cNvSpPr txBox="1"/>
          <p:nvPr/>
        </p:nvSpPr>
        <p:spPr>
          <a:xfrm>
            <a:off x="723900" y="5543346"/>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Victor José Ghigliore</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Human Resources Manager</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Brinks Argentina</a:t>
            </a:r>
          </a:p>
        </p:txBody>
      </p:sp>
      <p:cxnSp>
        <p:nvCxnSpPr>
          <p:cNvPr id="380" name="Shape 380"/>
          <p:cNvCxnSpPr/>
          <p:nvPr/>
        </p:nvCxnSpPr>
        <p:spPr>
          <a:xfrm>
            <a:off x="359557" y="3837688"/>
            <a:ext cx="8424900" cy="0"/>
          </a:xfrm>
          <a:prstGeom prst="straightConnector1">
            <a:avLst/>
          </a:prstGeom>
          <a:noFill/>
          <a:ln w="9525" cap="flat">
            <a:solidFill>
              <a:srgbClr val="3C7FAC"/>
            </a:solidFill>
            <a:prstDash val="solid"/>
            <a:round/>
            <a:headEnd type="none" w="med" len="med"/>
            <a:tailEnd type="none" w="med" len="med"/>
          </a:ln>
        </p:spPr>
      </p:cxnSp>
      <p:pic>
        <p:nvPicPr>
          <p:cNvPr id="381" name="Shape 381"/>
          <p:cNvPicPr preferRelativeResize="0"/>
          <p:nvPr/>
        </p:nvPicPr>
        <p:blipFill>
          <a:blip r:embed="rId5">
            <a:alphaModFix/>
          </a:blip>
          <a:stretch>
            <a:fillRect/>
          </a:stretch>
        </p:blipFill>
        <p:spPr>
          <a:xfrm>
            <a:off x="6180311" y="5595500"/>
            <a:ext cx="1787021" cy="738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sp>
        <p:nvSpPr>
          <p:cNvPr id="386" name="Shape 386"/>
          <p:cNvSpPr txBox="1"/>
          <p:nvPr/>
        </p:nvSpPr>
        <p:spPr>
          <a:xfrm>
            <a:off x="4831227" y="318254"/>
            <a:ext cx="3953400" cy="458100"/>
          </a:xfrm>
          <a:prstGeom prst="rect">
            <a:avLst/>
          </a:prstGeom>
          <a:noFill/>
          <a:ln>
            <a:noFill/>
          </a:ln>
        </p:spPr>
        <p:txBody>
          <a:bodyPr lIns="0" tIns="0" rIns="0" bIns="0" anchor="ctr" anchorCtr="0">
            <a:noAutofit/>
          </a:bodyPr>
          <a:lstStyle/>
          <a:p>
            <a:pPr lvl="0" algn="r">
              <a:lnSpc>
                <a:spcPct val="95000"/>
              </a:lnSpc>
              <a:buSzPct val="25000"/>
            </a:pPr>
            <a:r>
              <a:rPr lang="fa-IR" sz="2800" b="1" dirty="0">
                <a:solidFill>
                  <a:srgbClr val="3C7FAC"/>
                </a:solidFill>
                <a:latin typeface="Calibri"/>
                <a:ea typeface="Calibri"/>
                <a:cs typeface="B Zar" panose="00000400000000000000" pitchFamily="2" charset="-78"/>
                <a:sym typeface="Calibri"/>
              </a:rPr>
              <a:t>نظرات</a:t>
            </a:r>
            <a:r>
              <a:rPr lang="fa-IR" sz="3200" b="1" dirty="0">
                <a:solidFill>
                  <a:srgbClr val="3C7FAC"/>
                </a:solidFill>
                <a:latin typeface="Calibri"/>
                <a:ea typeface="Calibri"/>
                <a:cs typeface="Calibri"/>
                <a:sym typeface="Calibri"/>
              </a:rPr>
              <a:t> </a:t>
            </a:r>
            <a:r>
              <a:rPr lang="fa-IR" sz="2800" b="1" dirty="0">
                <a:solidFill>
                  <a:srgbClr val="3C7FAC"/>
                </a:solidFill>
                <a:latin typeface="Calibri"/>
                <a:ea typeface="Calibri"/>
                <a:cs typeface="B Zar" panose="00000400000000000000" pitchFamily="2" charset="-78"/>
                <a:sym typeface="Calibri"/>
              </a:rPr>
              <a:t>مشتریان</a:t>
            </a:r>
            <a:endParaRPr lang="es" sz="2800" b="1" dirty="0">
              <a:solidFill>
                <a:srgbClr val="3C7FAC"/>
              </a:solidFill>
              <a:latin typeface="Calibri"/>
              <a:ea typeface="Calibri"/>
              <a:cs typeface="B Zar" panose="00000400000000000000" pitchFamily="2" charset="-78"/>
              <a:sym typeface="Calibri"/>
            </a:endParaRPr>
          </a:p>
        </p:txBody>
      </p:sp>
      <p:cxnSp>
        <p:nvCxnSpPr>
          <p:cNvPr id="387" name="Shape 387"/>
          <p:cNvCxnSpPr/>
          <p:nvPr/>
        </p:nvCxnSpPr>
        <p:spPr>
          <a:xfrm>
            <a:off x="359557" y="836712"/>
            <a:ext cx="8424900" cy="0"/>
          </a:xfrm>
          <a:prstGeom prst="straightConnector1">
            <a:avLst/>
          </a:prstGeom>
          <a:noFill/>
          <a:ln w="9525" cap="flat">
            <a:solidFill>
              <a:srgbClr val="3C7FAC"/>
            </a:solidFill>
            <a:prstDash val="solid"/>
            <a:round/>
            <a:headEnd type="none" w="med" len="med"/>
            <a:tailEnd type="none" w="med" len="med"/>
          </a:ln>
        </p:spPr>
      </p:cxnSp>
      <p:sp>
        <p:nvSpPr>
          <p:cNvPr id="388" name="Shape 388"/>
          <p:cNvSpPr txBox="1"/>
          <p:nvPr/>
        </p:nvSpPr>
        <p:spPr>
          <a:xfrm>
            <a:off x="723900" y="1133790"/>
            <a:ext cx="7977900" cy="1702199"/>
          </a:xfrm>
          <a:prstGeom prst="rect">
            <a:avLst/>
          </a:prstGeom>
          <a:noFill/>
          <a:ln>
            <a:noFill/>
          </a:ln>
        </p:spPr>
        <p:txBody>
          <a:bodyPr lIns="91425" tIns="45700" rIns="91425" bIns="45700" anchor="t" anchorCtr="0">
            <a:noAutofit/>
          </a:bodyPr>
          <a:lstStyle/>
          <a:p>
            <a:pPr algn="just" rtl="1">
              <a:spcBef>
                <a:spcPct val="0"/>
              </a:spcBef>
            </a:pPr>
            <a:r>
              <a:rPr lang="fa-IR" sz="1600" dirty="0">
                <a:solidFill>
                  <a:srgbClr val="5F5F5F"/>
                </a:solidFill>
                <a:latin typeface="Trebuchet MS" panose="020B0603020202020204" pitchFamily="34" charset="0"/>
                <a:cs typeface="B Zar" panose="00000400000000000000" pitchFamily="2" charset="-78"/>
              </a:rPr>
              <a:t>توانايي ارايه گزارش سازگاري فرد در مقابل نيازمنديهاي رفتاري يک جايگاه شغلي را ايجاد مي کند . اين اطلاعات مي تواند هم در فرآيند گزينش افراد و هم در فرآيند توسعه و پيشرفت کارکنان مورد استفاده قرار گيرد.“</a:t>
            </a:r>
            <a:endParaRPr lang="en-US" sz="1600" dirty="0">
              <a:solidFill>
                <a:srgbClr val="5F5F5F"/>
              </a:solidFill>
              <a:latin typeface="Trebuchet MS" panose="020B0603020202020204" pitchFamily="34" charset="0"/>
              <a:cs typeface="B Zar" panose="00000400000000000000" pitchFamily="2" charset="-78"/>
            </a:endParaRPr>
          </a:p>
        </p:txBody>
      </p:sp>
      <p:sp>
        <p:nvSpPr>
          <p:cNvPr id="389" name="Shape 389"/>
          <p:cNvSpPr txBox="1"/>
          <p:nvPr/>
        </p:nvSpPr>
        <p:spPr>
          <a:xfrm>
            <a:off x="723900" y="2502950"/>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Verónica Climent</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Head of Careers and Development</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Santander Río </a:t>
            </a:r>
          </a:p>
        </p:txBody>
      </p:sp>
      <p:sp>
        <p:nvSpPr>
          <p:cNvPr id="390" name="Shape 390"/>
          <p:cNvSpPr txBox="1"/>
          <p:nvPr/>
        </p:nvSpPr>
        <p:spPr>
          <a:xfrm>
            <a:off x="723900" y="3764970"/>
            <a:ext cx="7977900" cy="1702199"/>
          </a:xfrm>
          <a:prstGeom prst="rect">
            <a:avLst/>
          </a:prstGeom>
          <a:noFill/>
          <a:ln>
            <a:noFill/>
          </a:ln>
        </p:spPr>
        <p:txBody>
          <a:bodyPr lIns="91425" tIns="45700" rIns="91425" bIns="45700" anchor="t" anchorCtr="0">
            <a:noAutofit/>
          </a:bodyPr>
          <a:lstStyle/>
          <a:p>
            <a:pPr algn="just" rtl="1">
              <a:spcBef>
                <a:spcPct val="0"/>
              </a:spcBef>
            </a:pPr>
            <a:r>
              <a:rPr lang="en-US" sz="1600" dirty="0">
                <a:solidFill>
                  <a:srgbClr val="5F5F5F"/>
                </a:solidFill>
                <a:latin typeface="Trebuchet MS" panose="020B0603020202020204" pitchFamily="34" charset="0"/>
                <a:cs typeface="B Zar" panose="00000400000000000000" pitchFamily="2" charset="-78"/>
              </a:rPr>
              <a:t>PDA”</a:t>
            </a:r>
            <a:r>
              <a:rPr lang="fa-IR" sz="1600" dirty="0">
                <a:solidFill>
                  <a:srgbClr val="5F5F5F"/>
                </a:solidFill>
                <a:latin typeface="Trebuchet MS" panose="020B0603020202020204" pitchFamily="34" charset="0"/>
                <a:cs typeface="B Zar" panose="00000400000000000000" pitchFamily="2" charset="-78"/>
              </a:rPr>
              <a:t> ما را قادر ساخته است که فرآيند </a:t>
            </a:r>
            <a:r>
              <a:rPr lang="en-US" sz="1600" dirty="0">
                <a:solidFill>
                  <a:srgbClr val="5F5F5F"/>
                </a:solidFill>
                <a:latin typeface="Trebuchet MS" panose="020B0603020202020204" pitchFamily="34" charset="0"/>
                <a:cs typeface="B Zar" panose="00000400000000000000" pitchFamily="2" charset="-78"/>
              </a:rPr>
              <a:t>HR</a:t>
            </a:r>
            <a:r>
              <a:rPr lang="fa-IR" sz="1600" dirty="0">
                <a:solidFill>
                  <a:srgbClr val="5F5F5F"/>
                </a:solidFill>
                <a:latin typeface="Trebuchet MS" panose="020B0603020202020204" pitchFamily="34" charset="0"/>
                <a:cs typeface="B Zar" panose="00000400000000000000" pitchFamily="2" charset="-78"/>
              </a:rPr>
              <a:t>( مديريت منابع انساني) را حول محور الحاق استعداد و مديريت محقق سازيم . </a:t>
            </a:r>
            <a:r>
              <a:rPr lang="en-US" sz="1600" dirty="0">
                <a:solidFill>
                  <a:srgbClr val="5F5F5F"/>
                </a:solidFill>
                <a:latin typeface="Trebuchet MS" panose="020B0603020202020204" pitchFamily="34" charset="0"/>
                <a:cs typeface="B Zar" panose="00000400000000000000" pitchFamily="2" charset="-78"/>
              </a:rPr>
              <a:t>PDA</a:t>
            </a:r>
            <a:r>
              <a:rPr lang="fa-IR" sz="1600" dirty="0">
                <a:solidFill>
                  <a:srgbClr val="5F5F5F"/>
                </a:solidFill>
                <a:latin typeface="Trebuchet MS" panose="020B0603020202020204" pitchFamily="34" charset="0"/>
                <a:cs typeface="B Zar" panose="00000400000000000000" pitchFamily="2" charset="-78"/>
              </a:rPr>
              <a:t> ابزار قدرتمندي است که ما را قادر به گسترش آموزش اجرايي و برنامه هاي توسعه اي ساخته است که در اين روند توانايي تحليل دقيق نيازهاي فردي و گروهي را فراهم ساخته است . توانايي تکيه و اعتماد بر مشاورين جهت گزارش فعاليت هاي فردي و گروهي کمک بزرگي براي ما بوده است که اين امر از طريق فراهم ساختن راه حل هاي منسجم براي ارزشهاي اصلي به افراد همراه با نتايج کوتاه مدت بوده است .“</a:t>
            </a:r>
            <a:endParaRPr lang="en-US" sz="1600" dirty="0">
              <a:solidFill>
                <a:srgbClr val="5F5F5F"/>
              </a:solidFill>
              <a:latin typeface="Trebuchet MS" panose="020B0603020202020204" pitchFamily="34" charset="0"/>
              <a:cs typeface="B Zar" panose="00000400000000000000" pitchFamily="2" charset="-78"/>
            </a:endParaRPr>
          </a:p>
          <a:p>
            <a:pPr lvl="0" algn="just" rtl="0">
              <a:spcBef>
                <a:spcPts val="0"/>
              </a:spcBef>
              <a:buNone/>
            </a:pPr>
            <a:endParaRPr sz="1600" dirty="0">
              <a:solidFill>
                <a:srgbClr val="7F7F7F"/>
              </a:solidFill>
              <a:latin typeface="Calibri"/>
              <a:ea typeface="Calibri"/>
              <a:cs typeface="Calibri"/>
              <a:sym typeface="Calibri"/>
            </a:endParaRPr>
          </a:p>
        </p:txBody>
      </p:sp>
      <p:sp>
        <p:nvSpPr>
          <p:cNvPr id="391" name="Shape 391"/>
          <p:cNvSpPr txBox="1"/>
          <p:nvPr/>
        </p:nvSpPr>
        <p:spPr>
          <a:xfrm>
            <a:off x="723900" y="5543346"/>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Jorge Buforn</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Responsible for Training &amp; Development</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Pepsico Foods Southern Cone</a:t>
            </a:r>
          </a:p>
        </p:txBody>
      </p:sp>
      <p:cxnSp>
        <p:nvCxnSpPr>
          <p:cNvPr id="392" name="Shape 392"/>
          <p:cNvCxnSpPr/>
          <p:nvPr/>
        </p:nvCxnSpPr>
        <p:spPr>
          <a:xfrm>
            <a:off x="359557" y="3456688"/>
            <a:ext cx="8424900" cy="0"/>
          </a:xfrm>
          <a:prstGeom prst="straightConnector1">
            <a:avLst/>
          </a:prstGeom>
          <a:noFill/>
          <a:ln w="9525" cap="flat">
            <a:solidFill>
              <a:srgbClr val="3C7FAC"/>
            </a:solidFill>
            <a:prstDash val="solid"/>
            <a:round/>
            <a:headEnd type="none" w="med" len="med"/>
            <a:tailEnd type="none" w="med" len="med"/>
          </a:ln>
        </p:spPr>
      </p:cxnSp>
      <p:pic>
        <p:nvPicPr>
          <p:cNvPr id="393" name="Shape 393"/>
          <p:cNvPicPr preferRelativeResize="0"/>
          <p:nvPr/>
        </p:nvPicPr>
        <p:blipFill rotWithShape="1">
          <a:blip r:embed="rId4">
            <a:alphaModFix/>
          </a:blip>
          <a:srcRect/>
          <a:stretch/>
        </p:blipFill>
        <p:spPr>
          <a:xfrm>
            <a:off x="5861025" y="2315052"/>
            <a:ext cx="2270099" cy="784200"/>
          </a:xfrm>
          <a:prstGeom prst="rect">
            <a:avLst/>
          </a:prstGeom>
          <a:noFill/>
          <a:ln>
            <a:noFill/>
          </a:ln>
        </p:spPr>
      </p:pic>
      <p:pic>
        <p:nvPicPr>
          <p:cNvPr id="394" name="Shape 394"/>
          <p:cNvPicPr preferRelativeResize="0"/>
          <p:nvPr/>
        </p:nvPicPr>
        <p:blipFill rotWithShape="1">
          <a:blip r:embed="rId5">
            <a:alphaModFix/>
          </a:blip>
          <a:srcRect/>
          <a:stretch/>
        </p:blipFill>
        <p:spPr>
          <a:xfrm>
            <a:off x="6193412" y="5431462"/>
            <a:ext cx="1811399" cy="809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Shape 399"/>
          <p:cNvSpPr txBox="1"/>
          <p:nvPr/>
        </p:nvSpPr>
        <p:spPr>
          <a:xfrm>
            <a:off x="4831227" y="318254"/>
            <a:ext cx="3953400" cy="458100"/>
          </a:xfrm>
          <a:prstGeom prst="rect">
            <a:avLst/>
          </a:prstGeom>
          <a:noFill/>
          <a:ln>
            <a:noFill/>
          </a:ln>
        </p:spPr>
        <p:txBody>
          <a:bodyPr lIns="0" tIns="0" rIns="0" bIns="0" anchor="ctr" anchorCtr="0">
            <a:noAutofit/>
          </a:bodyPr>
          <a:lstStyle/>
          <a:p>
            <a:pPr lvl="0" algn="r">
              <a:lnSpc>
                <a:spcPct val="95000"/>
              </a:lnSpc>
              <a:buSzPct val="25000"/>
            </a:pPr>
            <a:r>
              <a:rPr lang="fa-IR" sz="2800" b="1" dirty="0">
                <a:solidFill>
                  <a:srgbClr val="3C7FAC"/>
                </a:solidFill>
                <a:latin typeface="Calibri"/>
                <a:ea typeface="Calibri"/>
                <a:cs typeface="B Zar" panose="00000400000000000000" pitchFamily="2" charset="-78"/>
                <a:sym typeface="Calibri"/>
              </a:rPr>
              <a:t>نظرات</a:t>
            </a:r>
            <a:r>
              <a:rPr lang="fa-IR" sz="3200" b="1" dirty="0">
                <a:solidFill>
                  <a:srgbClr val="3C7FAC"/>
                </a:solidFill>
                <a:latin typeface="Calibri"/>
                <a:ea typeface="Calibri"/>
                <a:cs typeface="Calibri"/>
                <a:sym typeface="Calibri"/>
              </a:rPr>
              <a:t> </a:t>
            </a:r>
            <a:r>
              <a:rPr lang="fa-IR" sz="2800" b="1" dirty="0">
                <a:solidFill>
                  <a:srgbClr val="3C7FAC"/>
                </a:solidFill>
                <a:latin typeface="Calibri"/>
                <a:ea typeface="Calibri"/>
                <a:cs typeface="B Zar" panose="00000400000000000000" pitchFamily="2" charset="-78"/>
                <a:sym typeface="Calibri"/>
              </a:rPr>
              <a:t>مشتریان</a:t>
            </a:r>
            <a:endParaRPr lang="es" sz="2800" b="1" dirty="0">
              <a:solidFill>
                <a:srgbClr val="3C7FAC"/>
              </a:solidFill>
              <a:latin typeface="Calibri"/>
              <a:ea typeface="Calibri"/>
              <a:cs typeface="B Zar" panose="00000400000000000000" pitchFamily="2" charset="-78"/>
              <a:sym typeface="Calibri"/>
            </a:endParaRPr>
          </a:p>
        </p:txBody>
      </p:sp>
      <p:cxnSp>
        <p:nvCxnSpPr>
          <p:cNvPr id="400" name="Shape 400"/>
          <p:cNvCxnSpPr/>
          <p:nvPr/>
        </p:nvCxnSpPr>
        <p:spPr>
          <a:xfrm>
            <a:off x="359557" y="836712"/>
            <a:ext cx="8424900" cy="0"/>
          </a:xfrm>
          <a:prstGeom prst="straightConnector1">
            <a:avLst/>
          </a:prstGeom>
          <a:noFill/>
          <a:ln w="9525" cap="flat">
            <a:solidFill>
              <a:srgbClr val="3C7FAC"/>
            </a:solidFill>
            <a:prstDash val="solid"/>
            <a:round/>
            <a:headEnd type="none" w="med" len="med"/>
            <a:tailEnd type="none" w="med" len="med"/>
          </a:ln>
        </p:spPr>
      </p:cxnSp>
      <p:sp>
        <p:nvSpPr>
          <p:cNvPr id="401" name="Shape 401"/>
          <p:cNvSpPr txBox="1"/>
          <p:nvPr/>
        </p:nvSpPr>
        <p:spPr>
          <a:xfrm>
            <a:off x="647700" y="1171574"/>
            <a:ext cx="7977900" cy="1702199"/>
          </a:xfrm>
          <a:prstGeom prst="rect">
            <a:avLst/>
          </a:prstGeom>
          <a:noFill/>
          <a:ln>
            <a:noFill/>
          </a:ln>
        </p:spPr>
        <p:txBody>
          <a:bodyPr lIns="91425" tIns="45700" rIns="91425" bIns="45700" anchor="t" anchorCtr="0">
            <a:noAutofit/>
          </a:bodyPr>
          <a:lstStyle/>
          <a:p>
            <a:pPr algn="just" rtl="1"/>
            <a:r>
              <a:rPr lang="en-US" sz="1600" dirty="0">
                <a:solidFill>
                  <a:srgbClr val="5F5F5F"/>
                </a:solidFill>
                <a:latin typeface="Trebuchet MS" panose="020B0603020202020204" pitchFamily="34" charset="0"/>
                <a:cs typeface="B Zar" panose="00000400000000000000" pitchFamily="2" charset="-78"/>
              </a:rPr>
              <a:t>"</a:t>
            </a:r>
            <a:r>
              <a:rPr lang="fa-IR" sz="1600" dirty="0">
                <a:solidFill>
                  <a:srgbClr val="5F5F5F"/>
                </a:solidFill>
                <a:latin typeface="Trebuchet MS" panose="020B0603020202020204" pitchFamily="34" charset="0"/>
                <a:cs typeface="B Zar" panose="00000400000000000000" pitchFamily="2" charset="-78"/>
              </a:rPr>
              <a:t>ما پیاده سازی ارزیابی  </a:t>
            </a:r>
            <a:r>
              <a:rPr lang="en-US" sz="1600" dirty="0">
                <a:solidFill>
                  <a:srgbClr val="5F5F5F"/>
                </a:solidFill>
                <a:latin typeface="Trebuchet MS" panose="020B0603020202020204" pitchFamily="34" charset="0"/>
                <a:cs typeface="B Zar" panose="00000400000000000000" pitchFamily="2" charset="-78"/>
              </a:rPr>
              <a:t>PDA </a:t>
            </a:r>
            <a:r>
              <a:rPr lang="fa-IR" sz="1600" dirty="0">
                <a:solidFill>
                  <a:srgbClr val="5F5F5F"/>
                </a:solidFill>
                <a:latin typeface="Trebuchet MS" panose="020B0603020202020204" pitchFamily="34" charset="0"/>
                <a:cs typeface="B Zar" panose="00000400000000000000" pitchFamily="2" charset="-78"/>
              </a:rPr>
              <a:t>را در شرکت</a:t>
            </a:r>
            <a:r>
              <a:rPr lang="en-US" sz="1600" dirty="0">
                <a:solidFill>
                  <a:srgbClr val="5F5F5F"/>
                </a:solidFill>
                <a:latin typeface="Trebuchet MS" panose="020B0603020202020204" pitchFamily="34" charset="0"/>
                <a:cs typeface="B Zar" panose="00000400000000000000" pitchFamily="2" charset="-78"/>
              </a:rPr>
              <a:t> Accenture </a:t>
            </a:r>
            <a:r>
              <a:rPr lang="fa-IR" sz="1600" dirty="0">
                <a:solidFill>
                  <a:srgbClr val="5F5F5F"/>
                </a:solidFill>
                <a:latin typeface="Trebuchet MS" panose="020B0603020202020204" pitchFamily="34" charset="0"/>
                <a:cs typeface="B Zar" panose="00000400000000000000" pitchFamily="2" charset="-78"/>
              </a:rPr>
              <a:t>آمریکای لاتین را به عنوان پایه ای برای استخدام و انتخاب فرایندهای ما برای انتخاب افراد در موقعیت هایی مانند مدیریت، فناوری اطلاعات، امور مالی، و غیره انجام دادیم . با ارزیابی </a:t>
            </a:r>
            <a:r>
              <a:rPr lang="en-US" sz="1600" dirty="0">
                <a:solidFill>
                  <a:srgbClr val="5F5F5F"/>
                </a:solidFill>
                <a:latin typeface="Trebuchet MS" panose="020B0603020202020204" pitchFamily="34" charset="0"/>
                <a:cs typeface="B Zar" panose="00000400000000000000" pitchFamily="2" charset="-78"/>
              </a:rPr>
              <a:t>PDA </a:t>
            </a:r>
            <a:r>
              <a:rPr lang="fa-IR" sz="1600" dirty="0">
                <a:solidFill>
                  <a:srgbClr val="5F5F5F"/>
                </a:solidFill>
                <a:latin typeface="Trebuchet MS" panose="020B0603020202020204" pitchFamily="34" charset="0"/>
                <a:cs typeface="B Zar" panose="00000400000000000000" pitchFamily="2" charset="-78"/>
              </a:rPr>
              <a:t>ما یک ورودی با ارزش با کاهش مدت زمان در برنامه پیدا کرده ایم و با استفاده از آن تجزیه و تحلیل از هر نامزد برای فرآیندهای ما انجام می شود</a:t>
            </a:r>
            <a:r>
              <a:rPr lang="en-US" sz="1600" dirty="0">
                <a:solidFill>
                  <a:srgbClr val="5F5F5F"/>
                </a:solidFill>
                <a:latin typeface="Trebuchet MS" panose="020B0603020202020204" pitchFamily="34" charset="0"/>
                <a:cs typeface="B Zar" panose="00000400000000000000" pitchFamily="2" charset="-78"/>
              </a:rPr>
              <a:t>. </a:t>
            </a:r>
            <a:r>
              <a:rPr lang="fa-IR" sz="1600" dirty="0">
                <a:solidFill>
                  <a:srgbClr val="5F5F5F"/>
                </a:solidFill>
                <a:latin typeface="Trebuchet MS" panose="020B0603020202020204" pitchFamily="34" charset="0"/>
                <a:cs typeface="B Zar" panose="00000400000000000000" pitchFamily="2" charset="-78"/>
              </a:rPr>
              <a:t>ابزار کاربر پسندی که برای ما اطلاعات دقیق و گسترده ای در مورد تمایلات رفتاری از نامزدها را فراهم می کند</a:t>
            </a:r>
            <a:r>
              <a:rPr lang="en-US" sz="1600" dirty="0">
                <a:solidFill>
                  <a:srgbClr val="5F5F5F"/>
                </a:solidFill>
                <a:latin typeface="Trebuchet MS" panose="020B0603020202020204" pitchFamily="34" charset="0"/>
                <a:cs typeface="B Zar" panose="00000400000000000000" pitchFamily="2" charset="-78"/>
              </a:rPr>
              <a:t/>
            </a:r>
            <a:br>
              <a:rPr lang="en-US" sz="1600" dirty="0">
                <a:solidFill>
                  <a:srgbClr val="5F5F5F"/>
                </a:solidFill>
                <a:latin typeface="Trebuchet MS" panose="020B0603020202020204" pitchFamily="34" charset="0"/>
                <a:cs typeface="B Zar" panose="00000400000000000000" pitchFamily="2" charset="-78"/>
              </a:rPr>
            </a:br>
            <a:r>
              <a:rPr lang="fa-IR" sz="1600" dirty="0">
                <a:solidFill>
                  <a:srgbClr val="5F5F5F"/>
                </a:solidFill>
                <a:latin typeface="Trebuchet MS" panose="020B0603020202020204" pitchFamily="34" charset="0"/>
                <a:cs typeface="B Zar" panose="00000400000000000000" pitchFamily="2" charset="-78"/>
              </a:rPr>
              <a:t>ما توصیه می کنیم ابزار سنجش </a:t>
            </a:r>
            <a:r>
              <a:rPr lang="en-US" sz="1600" dirty="0">
                <a:solidFill>
                  <a:srgbClr val="5F5F5F"/>
                </a:solidFill>
                <a:latin typeface="Trebuchet MS" panose="020B0603020202020204" pitchFamily="34" charset="0"/>
                <a:cs typeface="B Zar" panose="00000400000000000000" pitchFamily="2" charset="-78"/>
              </a:rPr>
              <a:t>PDA </a:t>
            </a:r>
            <a:r>
              <a:rPr lang="fa-IR" sz="1600" dirty="0">
                <a:solidFill>
                  <a:srgbClr val="5F5F5F"/>
                </a:solidFill>
                <a:latin typeface="Trebuchet MS" panose="020B0603020202020204" pitchFamily="34" charset="0"/>
                <a:cs typeface="B Zar" panose="00000400000000000000" pitchFamily="2" charset="-78"/>
              </a:rPr>
              <a:t> را در فرآیندهای گسترده استخدام مورد استفاده قرار دهید، تبلیغات در ساختار شرکت و مناطق، میتواند باعث توسعه و شکل دهی برنامه حرفه ای برای جوانان در میان دیگران باشد</a:t>
            </a:r>
            <a:r>
              <a:rPr lang="en-US" sz="1600" dirty="0">
                <a:solidFill>
                  <a:srgbClr val="5F5F5F"/>
                </a:solidFill>
                <a:latin typeface="Trebuchet MS" panose="020B0603020202020204" pitchFamily="34" charset="0"/>
                <a:cs typeface="B Zar" panose="00000400000000000000" pitchFamily="2" charset="-78"/>
              </a:rPr>
              <a:t>. " </a:t>
            </a:r>
          </a:p>
        </p:txBody>
      </p:sp>
      <p:sp>
        <p:nvSpPr>
          <p:cNvPr id="402" name="Shape 402"/>
          <p:cNvSpPr txBox="1"/>
          <p:nvPr/>
        </p:nvSpPr>
        <p:spPr>
          <a:xfrm>
            <a:off x="723900" y="3309335"/>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Andrea Bara</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LATAM Recruiting Lead</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Accenture LatinAmerica</a:t>
            </a:r>
          </a:p>
        </p:txBody>
      </p:sp>
      <p:sp>
        <p:nvSpPr>
          <p:cNvPr id="403" name="Shape 403"/>
          <p:cNvSpPr txBox="1"/>
          <p:nvPr/>
        </p:nvSpPr>
        <p:spPr>
          <a:xfrm>
            <a:off x="723900" y="4424076"/>
            <a:ext cx="7977900" cy="1702199"/>
          </a:xfrm>
          <a:prstGeom prst="rect">
            <a:avLst/>
          </a:prstGeom>
          <a:noFill/>
          <a:ln>
            <a:noFill/>
          </a:ln>
        </p:spPr>
        <p:txBody>
          <a:bodyPr lIns="91425" tIns="45700" rIns="91425" bIns="45700" anchor="t" anchorCtr="0">
            <a:noAutofit/>
          </a:bodyPr>
          <a:lstStyle/>
          <a:p>
            <a:pPr algn="just" rtl="1"/>
            <a:r>
              <a:rPr lang="fa-IR" sz="1600" dirty="0">
                <a:solidFill>
                  <a:srgbClr val="5F5F5F"/>
                </a:solidFill>
                <a:latin typeface="Trebuchet MS" panose="020B0603020202020204" pitchFamily="34" charset="0"/>
                <a:cs typeface="B Zar" panose="00000400000000000000" pitchFamily="2" charset="-78"/>
              </a:rPr>
              <a:t>پس از آنکه</a:t>
            </a:r>
            <a:r>
              <a:rPr lang="en-US" sz="1600" dirty="0">
                <a:solidFill>
                  <a:srgbClr val="5F5F5F"/>
                </a:solidFill>
                <a:latin typeface="Trebuchet MS" panose="020B0603020202020204" pitchFamily="34" charset="0"/>
                <a:cs typeface="B Zar" panose="00000400000000000000" pitchFamily="2" charset="-78"/>
              </a:rPr>
              <a:t>PDA </a:t>
            </a:r>
            <a:r>
              <a:rPr lang="fa-IR" sz="1600" dirty="0">
                <a:solidFill>
                  <a:srgbClr val="5F5F5F"/>
                </a:solidFill>
                <a:latin typeface="Trebuchet MS" panose="020B0603020202020204" pitchFamily="34" charset="0"/>
                <a:cs typeface="B Zar" panose="00000400000000000000" pitchFamily="2" charset="-78"/>
              </a:rPr>
              <a:t> به مدیریت ما اضافه گردید توانست کمک بزرگی برای ما در راه بهبود مستمر فرآیندهای منابع انسانی باشد</a:t>
            </a:r>
            <a:r>
              <a:rPr lang="en-US" sz="1600" dirty="0">
                <a:solidFill>
                  <a:srgbClr val="5F5F5F"/>
                </a:solidFill>
                <a:latin typeface="Trebuchet MS" panose="020B0603020202020204" pitchFamily="34" charset="0"/>
                <a:cs typeface="B Zar" panose="00000400000000000000" pitchFamily="2" charset="-78"/>
              </a:rPr>
              <a:t>. </a:t>
            </a:r>
            <a:r>
              <a:rPr lang="fa-IR" sz="1600" dirty="0">
                <a:solidFill>
                  <a:srgbClr val="5F5F5F"/>
                </a:solidFill>
                <a:latin typeface="Trebuchet MS" panose="020B0603020202020204" pitchFamily="34" charset="0"/>
                <a:cs typeface="B Zar" panose="00000400000000000000" pitchFamily="2" charset="-78"/>
              </a:rPr>
              <a:t>این عمل برای ما نزدیکی به رهبران را به ارمغان آورده است  برای اینکه ما در حال حاضر دارای یک ابزار واحد با زبانی که با تمام سطوح سازمان یکپارچه  است مجهز بوده که به ما عناصر اضافی برای تصمیم گیری را میدهد</a:t>
            </a:r>
            <a:r>
              <a:rPr lang="en-US" sz="1600" dirty="0">
                <a:solidFill>
                  <a:srgbClr val="5F5F5F"/>
                </a:solidFill>
                <a:latin typeface="Trebuchet MS" panose="020B0603020202020204" pitchFamily="34" charset="0"/>
                <a:cs typeface="B Zar" panose="00000400000000000000" pitchFamily="2" charset="-78"/>
              </a:rPr>
              <a:t>. "</a:t>
            </a:r>
          </a:p>
        </p:txBody>
      </p:sp>
      <p:sp>
        <p:nvSpPr>
          <p:cNvPr id="404" name="Shape 404"/>
          <p:cNvSpPr txBox="1"/>
          <p:nvPr/>
        </p:nvSpPr>
        <p:spPr>
          <a:xfrm>
            <a:off x="723900" y="5771946"/>
            <a:ext cx="4172099" cy="73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Gabriela Paula Ramirez</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Head of Organizational Development</a:t>
            </a:r>
          </a:p>
          <a:p>
            <a:pPr marL="0" marR="0" lvl="0" indent="0" algn="l" rtl="0">
              <a:lnSpc>
                <a:spcPct val="100000"/>
              </a:lnSpc>
              <a:spcBef>
                <a:spcPts val="0"/>
              </a:spcBef>
              <a:spcAft>
                <a:spcPts val="0"/>
              </a:spcAft>
              <a:buClr>
                <a:schemeClr val="dk1"/>
              </a:buClr>
              <a:buSzPct val="91666"/>
              <a:buFont typeface="Arial"/>
              <a:buNone/>
            </a:pPr>
            <a:r>
              <a:rPr lang="es" sz="1200" b="1">
                <a:solidFill>
                  <a:srgbClr val="808080"/>
                </a:solidFill>
                <a:latin typeface="Calibri"/>
                <a:ea typeface="Calibri"/>
                <a:cs typeface="Calibri"/>
                <a:sym typeface="Calibri"/>
              </a:rPr>
              <a:t>Nestle Waters Argentina</a:t>
            </a:r>
          </a:p>
        </p:txBody>
      </p:sp>
      <p:cxnSp>
        <p:nvCxnSpPr>
          <p:cNvPr id="405" name="Shape 405"/>
          <p:cNvCxnSpPr/>
          <p:nvPr/>
        </p:nvCxnSpPr>
        <p:spPr>
          <a:xfrm>
            <a:off x="359557" y="4143225"/>
            <a:ext cx="8424900" cy="0"/>
          </a:xfrm>
          <a:prstGeom prst="straightConnector1">
            <a:avLst/>
          </a:prstGeom>
          <a:noFill/>
          <a:ln w="9525" cap="flat">
            <a:solidFill>
              <a:srgbClr val="3C7FAC"/>
            </a:solidFill>
            <a:prstDash val="solid"/>
            <a:round/>
            <a:headEnd type="none" w="med" len="med"/>
            <a:tailEnd type="none" w="med" len="med"/>
          </a:ln>
        </p:spPr>
      </p:cxnSp>
      <p:pic>
        <p:nvPicPr>
          <p:cNvPr id="406" name="Shape 406"/>
          <p:cNvPicPr preferRelativeResize="0"/>
          <p:nvPr/>
        </p:nvPicPr>
        <p:blipFill rotWithShape="1">
          <a:blip r:embed="rId4">
            <a:alphaModFix/>
          </a:blip>
          <a:srcRect/>
          <a:stretch/>
        </p:blipFill>
        <p:spPr>
          <a:xfrm>
            <a:off x="6103250" y="3193247"/>
            <a:ext cx="1979700" cy="635100"/>
          </a:xfrm>
          <a:prstGeom prst="rect">
            <a:avLst/>
          </a:prstGeom>
          <a:noFill/>
          <a:ln>
            <a:noFill/>
          </a:ln>
        </p:spPr>
      </p:pic>
      <p:pic>
        <p:nvPicPr>
          <p:cNvPr id="407" name="Shape 407"/>
          <p:cNvPicPr preferRelativeResize="0"/>
          <p:nvPr/>
        </p:nvPicPr>
        <p:blipFill rotWithShape="1">
          <a:blip r:embed="rId5">
            <a:alphaModFix/>
          </a:blip>
          <a:srcRect/>
          <a:stretch/>
        </p:blipFill>
        <p:spPr>
          <a:xfrm>
            <a:off x="6345887" y="5561650"/>
            <a:ext cx="1381199" cy="8840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pic>
        <p:nvPicPr>
          <p:cNvPr id="412" name="Shape 412"/>
          <p:cNvPicPr preferRelativeResize="0"/>
          <p:nvPr/>
        </p:nvPicPr>
        <p:blipFill>
          <a:blip r:embed="rId4">
            <a:alphaModFix/>
          </a:blip>
          <a:stretch>
            <a:fillRect/>
          </a:stretch>
        </p:blipFill>
        <p:spPr>
          <a:xfrm>
            <a:off x="1064139" y="971344"/>
            <a:ext cx="7072999" cy="5475224"/>
          </a:xfrm>
          <a:prstGeom prst="rect">
            <a:avLst/>
          </a:prstGeom>
          <a:noFill/>
          <a:ln>
            <a:noFill/>
          </a:ln>
        </p:spPr>
      </p:pic>
      <p:sp>
        <p:nvSpPr>
          <p:cNvPr id="413" name="Shape 413"/>
          <p:cNvSpPr txBox="1"/>
          <p:nvPr/>
        </p:nvSpPr>
        <p:spPr>
          <a:xfrm>
            <a:off x="3416300" y="378612"/>
            <a:ext cx="5368157" cy="458100"/>
          </a:xfrm>
          <a:prstGeom prst="rect">
            <a:avLst/>
          </a:prstGeom>
          <a:noFill/>
          <a:ln>
            <a:noFill/>
          </a:ln>
        </p:spPr>
        <p:txBody>
          <a:bodyPr lIns="0" tIns="0" rIns="0" bIns="0" anchor="ctr" anchorCtr="0">
            <a:noAutofit/>
          </a:bodyPr>
          <a:lstStyle/>
          <a:p>
            <a:pPr marL="0" marR="0" lvl="0" indent="0" algn="r" rtl="0">
              <a:lnSpc>
                <a:spcPct val="95000"/>
              </a:lnSpc>
              <a:spcBef>
                <a:spcPts val="0"/>
              </a:spcBef>
              <a:spcAft>
                <a:spcPts val="0"/>
              </a:spcAft>
              <a:buSzPct val="25000"/>
              <a:buNone/>
            </a:pPr>
            <a:r>
              <a:rPr lang="fa-IR" sz="2800" b="1" dirty="0">
                <a:solidFill>
                  <a:srgbClr val="3C7FAC"/>
                </a:solidFill>
                <a:latin typeface="Calibri"/>
                <a:ea typeface="Calibri"/>
                <a:cs typeface="B Zar" panose="00000400000000000000" pitchFamily="2" charset="-78"/>
                <a:sym typeface="Calibri"/>
              </a:rPr>
              <a:t>تعدادی از مشتریان بین المللی ما</a:t>
            </a:r>
            <a:endParaRPr lang="es" sz="2800" b="1" dirty="0">
              <a:solidFill>
                <a:srgbClr val="3C7FAC"/>
              </a:solidFill>
              <a:latin typeface="Calibri"/>
              <a:ea typeface="Calibri"/>
              <a:cs typeface="B Zar" panose="00000400000000000000" pitchFamily="2" charset="-78"/>
              <a:sym typeface="Calibri"/>
            </a:endParaRPr>
          </a:p>
        </p:txBody>
      </p:sp>
      <p:cxnSp>
        <p:nvCxnSpPr>
          <p:cNvPr id="414" name="Shape 414"/>
          <p:cNvCxnSpPr/>
          <p:nvPr/>
        </p:nvCxnSpPr>
        <p:spPr>
          <a:xfrm>
            <a:off x="359557" y="836712"/>
            <a:ext cx="8424900" cy="0"/>
          </a:xfrm>
          <a:prstGeom prst="straightConnector1">
            <a:avLst/>
          </a:prstGeom>
          <a:noFill/>
          <a:ln w="9525" cap="flat">
            <a:solidFill>
              <a:srgbClr val="3C7FAC"/>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cxnSp>
        <p:nvCxnSpPr>
          <p:cNvPr id="166" name="Shape 166"/>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sp>
        <p:nvSpPr>
          <p:cNvPr id="167" name="Shape 167"/>
          <p:cNvSpPr txBox="1"/>
          <p:nvPr/>
        </p:nvSpPr>
        <p:spPr>
          <a:xfrm>
            <a:off x="2501901" y="1555750"/>
            <a:ext cx="5892799" cy="4821033"/>
          </a:xfrm>
          <a:prstGeom prst="rect">
            <a:avLst/>
          </a:prstGeom>
          <a:noFill/>
          <a:ln>
            <a:noFill/>
          </a:ln>
        </p:spPr>
        <p:txBody>
          <a:bodyPr lIns="91425" tIns="91425" rIns="91425" bIns="91425" anchor="t" anchorCtr="0">
            <a:noAutofit/>
          </a:bodyPr>
          <a:lstStyle/>
          <a:p>
            <a:pPr algn="just" rtl="1">
              <a:spcBef>
                <a:spcPct val="0"/>
              </a:spcBef>
            </a:pPr>
            <a:r>
              <a:rPr lang="fa-IR" sz="1600" b="1" dirty="0">
                <a:solidFill>
                  <a:srgbClr val="606060"/>
                </a:solidFill>
                <a:latin typeface="Calibri"/>
                <a:ea typeface="Calibri"/>
                <a:cs typeface="B Zar" panose="00000400000000000000" pitchFamily="2" charset="-78"/>
              </a:rPr>
              <a:t>به اندازه گيري مشخصه هاي رفتاري فرد مي پردازد </a:t>
            </a:r>
            <a:r>
              <a:rPr lang="fa-IR" sz="1600" b="1" dirty="0" smtClean="0">
                <a:solidFill>
                  <a:srgbClr val="606060"/>
                </a:solidFill>
                <a:latin typeface="Calibri"/>
                <a:ea typeface="Calibri"/>
                <a:cs typeface="B Zar" panose="00000400000000000000" pitchFamily="2" charset="-78"/>
              </a:rPr>
              <a:t>و </a:t>
            </a:r>
            <a:r>
              <a:rPr lang="fa-IR" sz="1600" b="1" dirty="0">
                <a:solidFill>
                  <a:srgbClr val="606060"/>
                </a:solidFill>
                <a:latin typeface="Calibri"/>
                <a:ea typeface="Calibri"/>
                <a:cs typeface="B Zar" panose="00000400000000000000" pitchFamily="2" charset="-78"/>
              </a:rPr>
              <a:t>امکان بررسي جزئي و دقيق توانمندي ها ، نقاط قوت و زمينه هاي پيشرفت فرد را مهيا مي سازد.</a:t>
            </a:r>
            <a:endParaRPr lang="en-US" sz="1600" b="1" dirty="0">
              <a:solidFill>
                <a:srgbClr val="606060"/>
              </a:solidFill>
              <a:latin typeface="Calibri"/>
              <a:ea typeface="Calibri"/>
              <a:cs typeface="B Zar" panose="00000400000000000000" pitchFamily="2" charset="-78"/>
            </a:endParaRPr>
          </a:p>
          <a:p>
            <a:pPr lvl="0" algn="just" rtl="1">
              <a:lnSpc>
                <a:spcPct val="100000"/>
              </a:lnSpc>
              <a:spcBef>
                <a:spcPts val="0"/>
              </a:spcBef>
              <a:buNone/>
            </a:pPr>
            <a:endParaRPr sz="1700" b="1" dirty="0">
              <a:solidFill>
                <a:srgbClr val="606060"/>
              </a:solidFill>
              <a:latin typeface="Calibri"/>
              <a:ea typeface="Calibri"/>
              <a:cs typeface="Calibri"/>
              <a:sym typeface="Calibri"/>
            </a:endParaRPr>
          </a:p>
          <a:p>
            <a:pPr lvl="0" algn="just" rtl="1">
              <a:lnSpc>
                <a:spcPct val="100000"/>
              </a:lnSpc>
              <a:spcBef>
                <a:spcPts val="0"/>
              </a:spcBef>
              <a:buNone/>
            </a:pPr>
            <a:r>
              <a:rPr lang="en-US" sz="1600" b="1" dirty="0">
                <a:solidFill>
                  <a:srgbClr val="606060"/>
                </a:solidFill>
                <a:latin typeface="Calibri"/>
                <a:ea typeface="Calibri"/>
                <a:cs typeface="B Zar" panose="00000400000000000000" pitchFamily="2" charset="-78"/>
                <a:sym typeface="Calibri"/>
              </a:rPr>
              <a:t>PDA</a:t>
            </a:r>
            <a:r>
              <a:rPr lang="fa-IR" sz="1600" b="1" dirty="0">
                <a:solidFill>
                  <a:srgbClr val="606060"/>
                </a:solidFill>
                <a:latin typeface="Calibri"/>
                <a:ea typeface="Calibri"/>
                <a:cs typeface="B Zar" panose="00000400000000000000" pitchFamily="2" charset="-78"/>
                <a:sym typeface="Calibri"/>
              </a:rPr>
              <a:t> یک آزمون نمی باشد ، و هیچ مشخصه </a:t>
            </a:r>
            <a:r>
              <a:rPr lang="fa-IR" sz="1600" b="1" dirty="0" smtClean="0">
                <a:solidFill>
                  <a:srgbClr val="606060"/>
                </a:solidFill>
                <a:latin typeface="Calibri"/>
                <a:ea typeface="Calibri"/>
                <a:cs typeface="B Zar" panose="00000400000000000000" pitchFamily="2" charset="-78"/>
                <a:sym typeface="Calibri"/>
              </a:rPr>
              <a:t>ای از </a:t>
            </a:r>
            <a:r>
              <a:rPr lang="fa-IR" sz="1600" b="1" dirty="0">
                <a:solidFill>
                  <a:srgbClr val="606060"/>
                </a:solidFill>
                <a:latin typeface="Calibri"/>
                <a:ea typeface="Calibri"/>
                <a:cs typeface="B Zar" panose="00000400000000000000" pitchFamily="2" charset="-78"/>
                <a:sym typeface="Calibri"/>
              </a:rPr>
              <a:t>دیگری در</a:t>
            </a:r>
            <a:r>
              <a:rPr lang="en-US" sz="1600" b="1" dirty="0">
                <a:solidFill>
                  <a:srgbClr val="606060"/>
                </a:solidFill>
                <a:latin typeface="Calibri"/>
                <a:ea typeface="Calibri"/>
                <a:cs typeface="B Zar" panose="00000400000000000000" pitchFamily="2" charset="-78"/>
                <a:sym typeface="Calibri"/>
              </a:rPr>
              <a:t> </a:t>
            </a:r>
            <a:r>
              <a:rPr lang="en-US" sz="1600" b="1" dirty="0" smtClean="0">
                <a:solidFill>
                  <a:srgbClr val="606060"/>
                </a:solidFill>
                <a:latin typeface="Calibri"/>
                <a:ea typeface="Calibri"/>
                <a:cs typeface="B Zar" panose="00000400000000000000" pitchFamily="2" charset="-78"/>
                <a:sym typeface="Calibri"/>
              </a:rPr>
              <a:t>PDA</a:t>
            </a:r>
            <a:r>
              <a:rPr lang="fa-IR" sz="1600" b="1" dirty="0" smtClean="0">
                <a:solidFill>
                  <a:srgbClr val="606060"/>
                </a:solidFill>
                <a:latin typeface="Calibri"/>
                <a:ea typeface="Calibri"/>
                <a:cs typeface="B Zar" panose="00000400000000000000" pitchFamily="2" charset="-78"/>
                <a:sym typeface="Calibri"/>
              </a:rPr>
              <a:t>بهتر </a:t>
            </a:r>
            <a:r>
              <a:rPr lang="fa-IR" sz="1600" b="1" dirty="0">
                <a:solidFill>
                  <a:srgbClr val="606060"/>
                </a:solidFill>
                <a:latin typeface="Calibri"/>
                <a:ea typeface="Calibri"/>
                <a:cs typeface="B Zar" panose="00000400000000000000" pitchFamily="2" charset="-78"/>
                <a:sym typeface="Calibri"/>
              </a:rPr>
              <a:t>نبوده بلکه به توصیف ویژگیهای رفتاری فرد ارزیابی شده می پردازد.</a:t>
            </a:r>
            <a:endParaRPr lang="es" sz="1600" b="1" dirty="0">
              <a:solidFill>
                <a:srgbClr val="606060"/>
              </a:solidFill>
              <a:latin typeface="Calibri"/>
              <a:ea typeface="Calibri"/>
              <a:cs typeface="B Zar" panose="00000400000000000000" pitchFamily="2" charset="-78"/>
              <a:sym typeface="Calibri"/>
            </a:endParaRPr>
          </a:p>
          <a:p>
            <a:pPr lvl="0" algn="just" rtl="1">
              <a:lnSpc>
                <a:spcPct val="100000"/>
              </a:lnSpc>
              <a:spcBef>
                <a:spcPts val="0"/>
              </a:spcBef>
              <a:buNone/>
            </a:pPr>
            <a:endParaRPr sz="1700" b="1" dirty="0">
              <a:solidFill>
                <a:srgbClr val="606060"/>
              </a:solidFill>
              <a:latin typeface="Calibri"/>
              <a:ea typeface="Calibri"/>
              <a:cs typeface="Calibri"/>
              <a:sym typeface="Calibri"/>
            </a:endParaRPr>
          </a:p>
          <a:p>
            <a:pPr algn="just" rtl="1">
              <a:spcBef>
                <a:spcPct val="0"/>
              </a:spcBef>
            </a:pPr>
            <a:r>
              <a:rPr lang="fa-IR" sz="1600" b="1" dirty="0">
                <a:solidFill>
                  <a:srgbClr val="606060"/>
                </a:solidFill>
                <a:latin typeface="Calibri"/>
                <a:ea typeface="Calibri"/>
                <a:cs typeface="B Zar" panose="00000400000000000000" pitchFamily="2" charset="-78"/>
              </a:rPr>
              <a:t>به ” مطالعه سازگاري ” بين فرد مورد نظر و جايگاه شغلي مشخص شده پرداخته و به تشخيص ظرفيت و توانمندي فرد براي انجام موفقيت آميز اين امر مي پردازد.</a:t>
            </a:r>
            <a:endParaRPr lang="en-US" sz="1600" b="1" dirty="0">
              <a:solidFill>
                <a:srgbClr val="606060"/>
              </a:solidFill>
              <a:latin typeface="Calibri"/>
              <a:ea typeface="Calibri"/>
              <a:cs typeface="B Zar" panose="00000400000000000000" pitchFamily="2" charset="-78"/>
            </a:endParaRPr>
          </a:p>
          <a:p>
            <a:pPr lvl="0" algn="just" rtl="1">
              <a:lnSpc>
                <a:spcPct val="100000"/>
              </a:lnSpc>
              <a:spcBef>
                <a:spcPts val="0"/>
              </a:spcBef>
              <a:buNone/>
            </a:pPr>
            <a:endParaRPr sz="1700" b="1" dirty="0">
              <a:solidFill>
                <a:srgbClr val="606060"/>
              </a:solidFill>
              <a:latin typeface="Calibri"/>
              <a:ea typeface="Calibri"/>
              <a:cs typeface="Calibri"/>
              <a:sym typeface="Calibri"/>
            </a:endParaRPr>
          </a:p>
          <a:p>
            <a:pPr algn="just" rtl="1">
              <a:spcBef>
                <a:spcPct val="0"/>
              </a:spcBef>
            </a:pPr>
            <a:r>
              <a:rPr lang="fa-IR" sz="1600" b="1" dirty="0">
                <a:solidFill>
                  <a:srgbClr val="606060"/>
                </a:solidFill>
                <a:latin typeface="Calibri"/>
                <a:ea typeface="Calibri"/>
                <a:cs typeface="B Zar" panose="00000400000000000000" pitchFamily="2" charset="-78"/>
              </a:rPr>
              <a:t>مهارتهاي شغلي فرد را اندازه گيري مي کند ، به تشخيص اين امر مي پردازد که چگونه افراد مي توانند ارتباطات جديد ايجاد کرده ، روابط اجتماعي را تکامل بخشند و مذاکره کنند ، چگونه فروش را شروع و خاتمه دهند و با مشتريان در ارتباط باشند و ...</a:t>
            </a:r>
            <a:endParaRPr lang="en-US" sz="1600" b="1" dirty="0">
              <a:solidFill>
                <a:srgbClr val="606060"/>
              </a:solidFill>
              <a:latin typeface="Calibri"/>
              <a:ea typeface="Calibri"/>
              <a:cs typeface="B Zar" panose="00000400000000000000" pitchFamily="2" charset="-78"/>
            </a:endParaRPr>
          </a:p>
          <a:p>
            <a:pPr lvl="0" algn="just" rtl="1">
              <a:lnSpc>
                <a:spcPct val="100000"/>
              </a:lnSpc>
              <a:spcBef>
                <a:spcPts val="0"/>
              </a:spcBef>
              <a:buNone/>
            </a:pPr>
            <a:endParaRPr sz="1700" b="1" dirty="0">
              <a:solidFill>
                <a:srgbClr val="606060"/>
              </a:solidFill>
              <a:latin typeface="Calibri"/>
              <a:ea typeface="Calibri"/>
              <a:cs typeface="Calibri"/>
              <a:sym typeface="Calibri"/>
            </a:endParaRPr>
          </a:p>
          <a:p>
            <a:pPr algn="just" rtl="1">
              <a:spcBef>
                <a:spcPct val="0"/>
              </a:spcBef>
            </a:pPr>
            <a:r>
              <a:rPr lang="fa-IR" sz="1600" b="1" dirty="0">
                <a:solidFill>
                  <a:srgbClr val="606060"/>
                </a:solidFill>
                <a:latin typeface="Calibri"/>
                <a:ea typeface="Calibri"/>
                <a:cs typeface="B Zar" panose="00000400000000000000" pitchFamily="2" charset="-78"/>
              </a:rPr>
              <a:t>” مهارتهاي مديريت ” فرد را اندازه گيري کرده و </a:t>
            </a:r>
            <a:r>
              <a:rPr lang="fa-IR" sz="1600" b="1" dirty="0" smtClean="0">
                <a:solidFill>
                  <a:srgbClr val="606060"/>
                </a:solidFill>
                <a:latin typeface="Calibri"/>
                <a:ea typeface="Calibri"/>
                <a:cs typeface="B Zar" panose="00000400000000000000" pitchFamily="2" charset="-78"/>
              </a:rPr>
              <a:t>با ارایه گزارشاتی به </a:t>
            </a:r>
            <a:r>
              <a:rPr lang="fa-IR" sz="1600" b="1" dirty="0">
                <a:solidFill>
                  <a:srgbClr val="606060"/>
                </a:solidFill>
                <a:latin typeface="Calibri"/>
                <a:ea typeface="Calibri"/>
                <a:cs typeface="B Zar" panose="00000400000000000000" pitchFamily="2" charset="-78"/>
              </a:rPr>
              <a:t>تشخيص چگونگي تصميم گيري و </a:t>
            </a:r>
            <a:r>
              <a:rPr lang="fa-IR" sz="1600" b="1" dirty="0" smtClean="0">
                <a:solidFill>
                  <a:srgbClr val="606060"/>
                </a:solidFill>
                <a:latin typeface="Calibri"/>
                <a:ea typeface="Calibri"/>
                <a:cs typeface="B Zar" panose="00000400000000000000" pitchFamily="2" charset="-78"/>
              </a:rPr>
              <a:t>برانگیختن و هدایت ديگران </a:t>
            </a:r>
            <a:r>
              <a:rPr lang="fa-IR" sz="1600" b="1" dirty="0">
                <a:solidFill>
                  <a:srgbClr val="606060"/>
                </a:solidFill>
                <a:latin typeface="Calibri"/>
                <a:ea typeface="Calibri"/>
                <a:cs typeface="B Zar" panose="00000400000000000000" pitchFamily="2" charset="-78"/>
              </a:rPr>
              <a:t>توسط فرد مي </a:t>
            </a:r>
            <a:r>
              <a:rPr lang="fa-IR" sz="1600" b="1" dirty="0" smtClean="0">
                <a:solidFill>
                  <a:srgbClr val="606060"/>
                </a:solidFill>
                <a:latin typeface="Calibri"/>
                <a:ea typeface="Calibri"/>
                <a:cs typeface="B Zar" panose="00000400000000000000" pitchFamily="2" charset="-78"/>
              </a:rPr>
              <a:t>پردازد، از طرف دیگر </a:t>
            </a:r>
            <a:r>
              <a:rPr lang="fa-IR" sz="1600" b="1" dirty="0">
                <a:solidFill>
                  <a:srgbClr val="606060"/>
                </a:solidFill>
                <a:latin typeface="Calibri"/>
                <a:ea typeface="Calibri"/>
                <a:cs typeface="B Zar" panose="00000400000000000000" pitchFamily="2" charset="-78"/>
              </a:rPr>
              <a:t>به بررسي چگونگي رهبري و توسعه </a:t>
            </a:r>
            <a:r>
              <a:rPr lang="fa-IR" sz="1600" b="1" dirty="0" smtClean="0">
                <a:solidFill>
                  <a:srgbClr val="606060"/>
                </a:solidFill>
                <a:latin typeface="Calibri"/>
                <a:ea typeface="Calibri"/>
                <a:cs typeface="B Zar" panose="00000400000000000000" pitchFamily="2" charset="-78"/>
              </a:rPr>
              <a:t>توانمندی آنها اهتمام می ورزد.</a:t>
            </a:r>
            <a:endParaRPr lang="en-US" sz="1600" b="1" dirty="0">
              <a:solidFill>
                <a:srgbClr val="606060"/>
              </a:solidFill>
              <a:latin typeface="Calibri"/>
              <a:ea typeface="Calibri"/>
              <a:cs typeface="B Zar" panose="00000400000000000000" pitchFamily="2" charset="-78"/>
            </a:endParaRPr>
          </a:p>
        </p:txBody>
      </p:sp>
      <p:pic>
        <p:nvPicPr>
          <p:cNvPr id="168" name="Shape 168"/>
          <p:cNvPicPr preferRelativeResize="0"/>
          <p:nvPr/>
        </p:nvPicPr>
        <p:blipFill>
          <a:blip r:embed="rId4">
            <a:alphaModFix/>
          </a:blip>
          <a:stretch>
            <a:fillRect/>
          </a:stretch>
        </p:blipFill>
        <p:spPr>
          <a:xfrm>
            <a:off x="434986" y="1384737"/>
            <a:ext cx="1624440" cy="4972199"/>
          </a:xfrm>
          <a:prstGeom prst="rect">
            <a:avLst/>
          </a:prstGeom>
          <a:noFill/>
          <a:ln>
            <a:noFill/>
          </a:ln>
        </p:spPr>
      </p:pic>
      <p:pic>
        <p:nvPicPr>
          <p:cNvPr id="169" name="Shape 169"/>
          <p:cNvPicPr preferRelativeResize="0"/>
          <p:nvPr/>
        </p:nvPicPr>
        <p:blipFill>
          <a:blip r:embed="rId5">
            <a:alphaModFix/>
          </a:blip>
          <a:stretch>
            <a:fillRect/>
          </a:stretch>
        </p:blipFill>
        <p:spPr>
          <a:xfrm>
            <a:off x="8537473" y="1794825"/>
            <a:ext cx="247650" cy="247650"/>
          </a:xfrm>
          <a:prstGeom prst="rect">
            <a:avLst/>
          </a:prstGeom>
          <a:noFill/>
          <a:ln>
            <a:noFill/>
          </a:ln>
        </p:spPr>
      </p:pic>
      <p:pic>
        <p:nvPicPr>
          <p:cNvPr id="170" name="Shape 170"/>
          <p:cNvPicPr preferRelativeResize="0"/>
          <p:nvPr/>
        </p:nvPicPr>
        <p:blipFill>
          <a:blip r:embed="rId5">
            <a:alphaModFix/>
          </a:blip>
          <a:stretch>
            <a:fillRect/>
          </a:stretch>
        </p:blipFill>
        <p:spPr>
          <a:xfrm>
            <a:off x="8537524" y="2521902"/>
            <a:ext cx="247650" cy="247650"/>
          </a:xfrm>
          <a:prstGeom prst="rect">
            <a:avLst/>
          </a:prstGeom>
          <a:noFill/>
          <a:ln>
            <a:noFill/>
          </a:ln>
        </p:spPr>
      </p:pic>
      <p:pic>
        <p:nvPicPr>
          <p:cNvPr id="171" name="Shape 171"/>
          <p:cNvPicPr preferRelativeResize="0"/>
          <p:nvPr/>
        </p:nvPicPr>
        <p:blipFill>
          <a:blip r:embed="rId5">
            <a:alphaModFix/>
          </a:blip>
          <a:stretch>
            <a:fillRect/>
          </a:stretch>
        </p:blipFill>
        <p:spPr>
          <a:xfrm>
            <a:off x="8537473" y="3290254"/>
            <a:ext cx="247650" cy="247650"/>
          </a:xfrm>
          <a:prstGeom prst="rect">
            <a:avLst/>
          </a:prstGeom>
          <a:noFill/>
          <a:ln>
            <a:noFill/>
          </a:ln>
        </p:spPr>
      </p:pic>
      <p:pic>
        <p:nvPicPr>
          <p:cNvPr id="172" name="Shape 172"/>
          <p:cNvPicPr preferRelativeResize="0"/>
          <p:nvPr/>
        </p:nvPicPr>
        <p:blipFill>
          <a:blip r:embed="rId5">
            <a:alphaModFix/>
          </a:blip>
          <a:stretch>
            <a:fillRect/>
          </a:stretch>
        </p:blipFill>
        <p:spPr>
          <a:xfrm>
            <a:off x="8537473" y="4185604"/>
            <a:ext cx="247650" cy="247650"/>
          </a:xfrm>
          <a:prstGeom prst="rect">
            <a:avLst/>
          </a:prstGeom>
          <a:noFill/>
          <a:ln>
            <a:noFill/>
          </a:ln>
        </p:spPr>
      </p:pic>
      <p:pic>
        <p:nvPicPr>
          <p:cNvPr id="173" name="Shape 173"/>
          <p:cNvPicPr preferRelativeResize="0"/>
          <p:nvPr/>
        </p:nvPicPr>
        <p:blipFill>
          <a:blip r:embed="rId5">
            <a:alphaModFix/>
          </a:blip>
          <a:stretch>
            <a:fillRect/>
          </a:stretch>
        </p:blipFill>
        <p:spPr>
          <a:xfrm>
            <a:off x="8537473" y="5320029"/>
            <a:ext cx="247650" cy="247650"/>
          </a:xfrm>
          <a:prstGeom prst="rect">
            <a:avLst/>
          </a:prstGeom>
          <a:noFill/>
          <a:ln>
            <a:noFill/>
          </a:ln>
        </p:spPr>
      </p:pic>
      <p:sp>
        <p:nvSpPr>
          <p:cNvPr id="11" name="Rectangle 2"/>
          <p:cNvSpPr>
            <a:spLocks noGrp="1" noChangeArrowheads="1"/>
          </p:cNvSpPr>
          <p:nvPr>
            <p:ph type="title"/>
          </p:nvPr>
        </p:nvSpPr>
        <p:spPr>
          <a:xfrm>
            <a:off x="2501901" y="384175"/>
            <a:ext cx="6283274" cy="647700"/>
          </a:xfrm>
        </p:spPr>
        <p:txBody>
          <a:bodyPr/>
          <a:lstStyle/>
          <a:p>
            <a:pPr algn="r" rtl="1" eaLnBrk="1" hangingPunct="1">
              <a:defRPr/>
            </a:pPr>
            <a:r>
              <a:rPr lang="en-US" sz="2700" b="1" dirty="0">
                <a:solidFill>
                  <a:srgbClr val="3C7FAC"/>
                </a:solidFill>
                <a:latin typeface="Calibri"/>
                <a:ea typeface="Calibri"/>
                <a:cs typeface="B Zar" panose="00000400000000000000" pitchFamily="2" charset="-78"/>
                <a:sym typeface="Arial"/>
              </a:rPr>
              <a:t>PDA</a:t>
            </a:r>
            <a:r>
              <a:rPr lang="fa-IR" sz="2700" b="1" dirty="0">
                <a:solidFill>
                  <a:srgbClr val="3C7FAC"/>
                </a:solidFill>
                <a:latin typeface="Calibri"/>
                <a:ea typeface="Calibri"/>
                <a:cs typeface="B Zar" panose="00000400000000000000" pitchFamily="2" charset="-78"/>
                <a:sym typeface="Arial"/>
              </a:rPr>
              <a:t> به اندازه گيري چه مشخصه هايي مي پردازد؟</a:t>
            </a:r>
            <a:endParaRPr lang="en-US" sz="2700" b="1" dirty="0">
              <a:solidFill>
                <a:srgbClr val="3C7FAC"/>
              </a:solidFill>
              <a:latin typeface="Calibri"/>
              <a:ea typeface="Calibri"/>
              <a:cs typeface="B Zar" panose="00000400000000000000" pitchFamily="2" charset="-78"/>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Shape 179"/>
          <p:cNvSpPr txBox="1"/>
          <p:nvPr/>
        </p:nvSpPr>
        <p:spPr>
          <a:xfrm>
            <a:off x="915500" y="3952160"/>
            <a:ext cx="1543374" cy="391500"/>
          </a:xfrm>
          <a:prstGeom prst="rect">
            <a:avLst/>
          </a:prstGeom>
          <a:noFill/>
          <a:ln>
            <a:noFill/>
          </a:ln>
        </p:spPr>
        <p:txBody>
          <a:bodyPr lIns="91425" tIns="91425" rIns="91425" bIns="91425" anchor="t" anchorCtr="0">
            <a:noAutofit/>
          </a:bodyPr>
          <a:lstStyle/>
          <a:p>
            <a:pPr algn="r" rtl="1">
              <a:spcBef>
                <a:spcPct val="0"/>
              </a:spcBef>
            </a:pPr>
            <a:r>
              <a:rPr lang="fa-IR" dirty="0">
                <a:solidFill>
                  <a:srgbClr val="4D4D4D"/>
                </a:solidFill>
                <a:latin typeface="Trebuchet MS" panose="020B0603020202020204" pitchFamily="34" charset="0"/>
                <a:cs typeface="B Zar" panose="00000400000000000000" pitchFamily="2" charset="-78"/>
              </a:rPr>
              <a:t>نتيجه محور</a:t>
            </a:r>
            <a:endParaRPr lang="en-US" dirty="0">
              <a:solidFill>
                <a:srgbClr val="4D4D4D"/>
              </a:solidFill>
              <a:latin typeface="Trebuchet MS" panose="020B0603020202020204" pitchFamily="34" charset="0"/>
              <a:cs typeface="B Zar" panose="00000400000000000000" pitchFamily="2" charset="-78"/>
            </a:endParaRPr>
          </a:p>
        </p:txBody>
      </p:sp>
      <p:sp>
        <p:nvSpPr>
          <p:cNvPr id="180" name="Shape 180"/>
          <p:cNvSpPr txBox="1"/>
          <p:nvPr/>
        </p:nvSpPr>
        <p:spPr>
          <a:xfrm>
            <a:off x="4158920" y="3965282"/>
            <a:ext cx="1362678"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مردم مدار</a:t>
            </a:r>
            <a:endParaRPr lang="en-US" dirty="0">
              <a:solidFill>
                <a:srgbClr val="4D4D4D"/>
              </a:solidFill>
              <a:latin typeface="Trebuchet MS" panose="020B0603020202020204" pitchFamily="34" charset="0"/>
              <a:cs typeface="B Zar" panose="00000400000000000000" pitchFamily="2" charset="-78"/>
            </a:endParaRPr>
          </a:p>
        </p:txBody>
      </p:sp>
      <p:sp>
        <p:nvSpPr>
          <p:cNvPr id="182" name="Shape 182"/>
          <p:cNvSpPr txBox="1"/>
          <p:nvPr/>
        </p:nvSpPr>
        <p:spPr>
          <a:xfrm>
            <a:off x="2209800" y="4360225"/>
            <a:ext cx="1768424"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پيوستگي به قوانين و ضوابط</a:t>
            </a:r>
            <a:endParaRPr lang="en-US" dirty="0">
              <a:solidFill>
                <a:srgbClr val="4D4D4D"/>
              </a:solidFill>
              <a:latin typeface="Trebuchet MS" panose="020B0603020202020204" pitchFamily="34" charset="0"/>
              <a:cs typeface="B Zar" panose="00000400000000000000" pitchFamily="2" charset="-78"/>
            </a:endParaRPr>
          </a:p>
          <a:p>
            <a:pPr lvl="0" rtl="0">
              <a:lnSpc>
                <a:spcPct val="120000"/>
              </a:lnSpc>
              <a:spcBef>
                <a:spcPts val="500"/>
              </a:spcBef>
              <a:buNone/>
            </a:pPr>
            <a:endParaRPr dirty="0">
              <a:solidFill>
                <a:srgbClr val="5F5F5F"/>
              </a:solidFill>
              <a:latin typeface="Calibri"/>
              <a:ea typeface="Calibri"/>
              <a:cs typeface="Calibri"/>
              <a:sym typeface="Calibri"/>
            </a:endParaRPr>
          </a:p>
        </p:txBody>
      </p:sp>
      <p:sp>
        <p:nvSpPr>
          <p:cNvPr id="183" name="Shape 183"/>
          <p:cNvSpPr txBox="1"/>
          <p:nvPr/>
        </p:nvSpPr>
        <p:spPr>
          <a:xfrm>
            <a:off x="5432652" y="4383150"/>
            <a:ext cx="2229959"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خويشتن داري احساسي</a:t>
            </a:r>
            <a:endParaRPr lang="en-US" dirty="0">
              <a:solidFill>
                <a:srgbClr val="4D4D4D"/>
              </a:solidFill>
              <a:latin typeface="Trebuchet MS" panose="020B0603020202020204" pitchFamily="34" charset="0"/>
              <a:cs typeface="B Zar" panose="00000400000000000000" pitchFamily="2" charset="-78"/>
            </a:endParaRPr>
          </a:p>
          <a:p>
            <a:pPr lvl="0" rtl="0">
              <a:lnSpc>
                <a:spcPct val="120000"/>
              </a:lnSpc>
              <a:spcBef>
                <a:spcPts val="500"/>
              </a:spcBef>
              <a:buNone/>
            </a:pPr>
            <a:endParaRPr dirty="0">
              <a:solidFill>
                <a:srgbClr val="5F5F5F"/>
              </a:solidFill>
              <a:latin typeface="Calibri"/>
              <a:ea typeface="Calibri"/>
              <a:cs typeface="Calibri"/>
              <a:sym typeface="Calibri"/>
            </a:endParaRPr>
          </a:p>
        </p:txBody>
      </p:sp>
      <p:sp>
        <p:nvSpPr>
          <p:cNvPr id="184" name="Shape 184"/>
          <p:cNvSpPr txBox="1"/>
          <p:nvPr/>
        </p:nvSpPr>
        <p:spPr>
          <a:xfrm>
            <a:off x="1246426" y="4839969"/>
            <a:ext cx="2053200"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شيوه هاي تصميم گيري</a:t>
            </a:r>
            <a:endParaRPr lang="en-US" dirty="0">
              <a:solidFill>
                <a:srgbClr val="4D4D4D"/>
              </a:solidFill>
              <a:latin typeface="Trebuchet MS" panose="020B0603020202020204" pitchFamily="34" charset="0"/>
              <a:cs typeface="B Zar" panose="00000400000000000000" pitchFamily="2" charset="-78"/>
            </a:endParaRPr>
          </a:p>
          <a:p>
            <a:pPr lvl="0" rtl="0">
              <a:lnSpc>
                <a:spcPct val="120000"/>
              </a:lnSpc>
              <a:spcBef>
                <a:spcPts val="500"/>
              </a:spcBef>
              <a:buNone/>
            </a:pPr>
            <a:endParaRPr dirty="0">
              <a:solidFill>
                <a:srgbClr val="5F5F5F"/>
              </a:solidFill>
              <a:latin typeface="Calibri"/>
              <a:ea typeface="Calibri"/>
              <a:cs typeface="Calibri"/>
              <a:sym typeface="Calibri"/>
            </a:endParaRPr>
          </a:p>
        </p:txBody>
      </p:sp>
      <p:sp>
        <p:nvSpPr>
          <p:cNvPr id="185" name="Shape 185"/>
          <p:cNvSpPr txBox="1"/>
          <p:nvPr/>
        </p:nvSpPr>
        <p:spPr>
          <a:xfrm>
            <a:off x="3702553" y="4836911"/>
            <a:ext cx="2219552" cy="368137"/>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شيوه هاي رهبري</a:t>
            </a:r>
            <a:endParaRPr lang="en-US" dirty="0">
              <a:solidFill>
                <a:srgbClr val="4D4D4D"/>
              </a:solidFill>
              <a:latin typeface="Trebuchet MS" panose="020B0603020202020204" pitchFamily="34" charset="0"/>
              <a:cs typeface="B Zar" panose="00000400000000000000" pitchFamily="2" charset="-78"/>
            </a:endParaRPr>
          </a:p>
        </p:txBody>
      </p:sp>
      <p:sp>
        <p:nvSpPr>
          <p:cNvPr id="186" name="Shape 186"/>
          <p:cNvSpPr txBox="1"/>
          <p:nvPr/>
        </p:nvSpPr>
        <p:spPr>
          <a:xfrm>
            <a:off x="6416225" y="4880074"/>
            <a:ext cx="2053200"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انگيزه و استرس</a:t>
            </a:r>
            <a:endParaRPr lang="en-US" dirty="0">
              <a:solidFill>
                <a:srgbClr val="4D4D4D"/>
              </a:solidFill>
              <a:latin typeface="Trebuchet MS" panose="020B0603020202020204" pitchFamily="34" charset="0"/>
              <a:cs typeface="B Zar" panose="00000400000000000000" pitchFamily="2" charset="-78"/>
            </a:endParaRPr>
          </a:p>
        </p:txBody>
      </p:sp>
      <p:sp>
        <p:nvSpPr>
          <p:cNvPr id="187" name="Shape 187"/>
          <p:cNvSpPr txBox="1"/>
          <p:nvPr/>
        </p:nvSpPr>
        <p:spPr>
          <a:xfrm>
            <a:off x="2209800" y="5365699"/>
            <a:ext cx="1842250"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چگونگي مديريت موفق</a:t>
            </a:r>
            <a:endParaRPr lang="en-US" dirty="0">
              <a:solidFill>
                <a:srgbClr val="4D4D4D"/>
              </a:solidFill>
              <a:latin typeface="Trebuchet MS" panose="020B0603020202020204" pitchFamily="34" charset="0"/>
              <a:cs typeface="B Zar" panose="00000400000000000000" pitchFamily="2" charset="-78"/>
            </a:endParaRPr>
          </a:p>
          <a:p>
            <a:pPr lvl="0" rtl="0">
              <a:lnSpc>
                <a:spcPct val="120000"/>
              </a:lnSpc>
              <a:spcBef>
                <a:spcPts val="500"/>
              </a:spcBef>
              <a:buNone/>
            </a:pPr>
            <a:endParaRPr dirty="0">
              <a:solidFill>
                <a:srgbClr val="5F5F5F"/>
              </a:solidFill>
              <a:latin typeface="Calibri"/>
              <a:ea typeface="Calibri"/>
              <a:cs typeface="Calibri"/>
              <a:sym typeface="Calibri"/>
            </a:endParaRPr>
          </a:p>
        </p:txBody>
      </p:sp>
      <p:sp>
        <p:nvSpPr>
          <p:cNvPr id="188" name="Shape 188"/>
          <p:cNvSpPr txBox="1"/>
          <p:nvPr/>
        </p:nvSpPr>
        <p:spPr>
          <a:xfrm>
            <a:off x="5857601" y="5365699"/>
            <a:ext cx="2676599" cy="391500"/>
          </a:xfrm>
          <a:prstGeom prst="rect">
            <a:avLst/>
          </a:prstGeom>
          <a:noFill/>
          <a:ln>
            <a:noFill/>
          </a:ln>
        </p:spPr>
        <p:txBody>
          <a:bodyPr lIns="91425" tIns="91425" rIns="91425" bIns="91425" anchor="t" anchorCtr="0">
            <a:noAutofit/>
          </a:bodyPr>
          <a:lstStyle/>
          <a:p>
            <a:pPr>
              <a:spcBef>
                <a:spcPct val="0"/>
              </a:spcBef>
            </a:pPr>
            <a:r>
              <a:rPr lang="fa-IR" dirty="0">
                <a:solidFill>
                  <a:srgbClr val="4D4D4D"/>
                </a:solidFill>
                <a:latin typeface="Trebuchet MS" panose="020B0603020202020204" pitchFamily="34" charset="0"/>
                <a:cs typeface="B Zar" panose="00000400000000000000" pitchFamily="2" charset="-78"/>
              </a:rPr>
              <a:t>نقاط قوت و ضعف</a:t>
            </a:r>
            <a:endParaRPr lang="en-US" dirty="0">
              <a:solidFill>
                <a:srgbClr val="4D4D4D"/>
              </a:solidFill>
              <a:latin typeface="Trebuchet MS" panose="020B0603020202020204" pitchFamily="34" charset="0"/>
              <a:cs typeface="B Zar" panose="00000400000000000000" pitchFamily="2" charset="-78"/>
            </a:endParaRPr>
          </a:p>
          <a:p>
            <a:pPr lvl="0" rtl="0">
              <a:lnSpc>
                <a:spcPct val="120000"/>
              </a:lnSpc>
              <a:spcBef>
                <a:spcPts val="500"/>
              </a:spcBef>
              <a:buNone/>
            </a:pPr>
            <a:endParaRPr dirty="0">
              <a:solidFill>
                <a:srgbClr val="5F5F5F"/>
              </a:solidFill>
              <a:latin typeface="Calibri"/>
              <a:ea typeface="Calibri"/>
              <a:cs typeface="Calibri"/>
              <a:sym typeface="Calibri"/>
            </a:endParaRPr>
          </a:p>
        </p:txBody>
      </p:sp>
      <p:pic>
        <p:nvPicPr>
          <p:cNvPr id="189" name="Shape 189"/>
          <p:cNvPicPr preferRelativeResize="0"/>
          <p:nvPr/>
        </p:nvPicPr>
        <p:blipFill>
          <a:blip r:embed="rId4">
            <a:alphaModFix/>
          </a:blip>
          <a:stretch>
            <a:fillRect/>
          </a:stretch>
        </p:blipFill>
        <p:spPr>
          <a:xfrm rot="10800000">
            <a:off x="521900" y="3092725"/>
            <a:ext cx="7139250" cy="733625"/>
          </a:xfrm>
          <a:prstGeom prst="rect">
            <a:avLst/>
          </a:prstGeom>
          <a:noFill/>
          <a:ln>
            <a:noFill/>
          </a:ln>
        </p:spPr>
      </p:pic>
      <p:cxnSp>
        <p:nvCxnSpPr>
          <p:cNvPr id="191" name="Shape 191"/>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192" name="Shape 192"/>
          <p:cNvPicPr preferRelativeResize="0"/>
          <p:nvPr/>
        </p:nvPicPr>
        <p:blipFill>
          <a:blip r:embed="rId4">
            <a:alphaModFix/>
          </a:blip>
          <a:stretch>
            <a:fillRect/>
          </a:stretch>
        </p:blipFill>
        <p:spPr>
          <a:xfrm rot="10800000">
            <a:off x="521900" y="1221525"/>
            <a:ext cx="7139253" cy="458699"/>
          </a:xfrm>
          <a:prstGeom prst="rect">
            <a:avLst/>
          </a:prstGeom>
          <a:noFill/>
          <a:ln>
            <a:noFill/>
          </a:ln>
        </p:spPr>
      </p:pic>
      <p:pic>
        <p:nvPicPr>
          <p:cNvPr id="194" name="Shape 194"/>
          <p:cNvPicPr preferRelativeResize="0"/>
          <p:nvPr/>
        </p:nvPicPr>
        <p:blipFill>
          <a:blip r:embed="rId5">
            <a:alphaModFix/>
          </a:blip>
          <a:stretch>
            <a:fillRect/>
          </a:stretch>
        </p:blipFill>
        <p:spPr>
          <a:xfrm>
            <a:off x="4436001" y="1981500"/>
            <a:ext cx="247650" cy="247650"/>
          </a:xfrm>
          <a:prstGeom prst="rect">
            <a:avLst/>
          </a:prstGeom>
          <a:noFill/>
          <a:ln>
            <a:noFill/>
          </a:ln>
        </p:spPr>
      </p:pic>
      <p:pic>
        <p:nvPicPr>
          <p:cNvPr id="197" name="Shape 197"/>
          <p:cNvPicPr preferRelativeResize="0"/>
          <p:nvPr/>
        </p:nvPicPr>
        <p:blipFill>
          <a:blip r:embed="rId5">
            <a:alphaModFix/>
          </a:blip>
          <a:stretch>
            <a:fillRect/>
          </a:stretch>
        </p:blipFill>
        <p:spPr>
          <a:xfrm>
            <a:off x="4420651" y="2342206"/>
            <a:ext cx="247650" cy="247650"/>
          </a:xfrm>
          <a:prstGeom prst="rect">
            <a:avLst/>
          </a:prstGeom>
          <a:noFill/>
          <a:ln>
            <a:noFill/>
          </a:ln>
        </p:spPr>
      </p:pic>
      <p:pic>
        <p:nvPicPr>
          <p:cNvPr id="198" name="Shape 198"/>
          <p:cNvPicPr preferRelativeResize="0"/>
          <p:nvPr/>
        </p:nvPicPr>
        <p:blipFill>
          <a:blip r:embed="rId5">
            <a:alphaModFix/>
          </a:blip>
          <a:stretch>
            <a:fillRect/>
          </a:stretch>
        </p:blipFill>
        <p:spPr>
          <a:xfrm>
            <a:off x="4436001" y="2702388"/>
            <a:ext cx="247650" cy="247650"/>
          </a:xfrm>
          <a:prstGeom prst="rect">
            <a:avLst/>
          </a:prstGeom>
          <a:noFill/>
          <a:ln>
            <a:noFill/>
          </a:ln>
        </p:spPr>
      </p:pic>
      <p:pic>
        <p:nvPicPr>
          <p:cNvPr id="199" name="Shape 199"/>
          <p:cNvPicPr preferRelativeResize="0"/>
          <p:nvPr/>
        </p:nvPicPr>
        <p:blipFill>
          <a:blip r:embed="rId5">
            <a:alphaModFix/>
          </a:blip>
          <a:stretch>
            <a:fillRect/>
          </a:stretch>
        </p:blipFill>
        <p:spPr>
          <a:xfrm>
            <a:off x="6851405" y="1981500"/>
            <a:ext cx="247650" cy="247650"/>
          </a:xfrm>
          <a:prstGeom prst="rect">
            <a:avLst/>
          </a:prstGeom>
          <a:noFill/>
          <a:ln>
            <a:noFill/>
          </a:ln>
        </p:spPr>
      </p:pic>
      <p:pic>
        <p:nvPicPr>
          <p:cNvPr id="200" name="Shape 200"/>
          <p:cNvPicPr preferRelativeResize="0"/>
          <p:nvPr/>
        </p:nvPicPr>
        <p:blipFill>
          <a:blip r:embed="rId5">
            <a:alphaModFix/>
          </a:blip>
          <a:stretch>
            <a:fillRect/>
          </a:stretch>
        </p:blipFill>
        <p:spPr>
          <a:xfrm>
            <a:off x="6861278" y="2306701"/>
            <a:ext cx="247650" cy="247650"/>
          </a:xfrm>
          <a:prstGeom prst="rect">
            <a:avLst/>
          </a:prstGeom>
          <a:noFill/>
          <a:ln>
            <a:noFill/>
          </a:ln>
        </p:spPr>
      </p:pic>
      <p:pic>
        <p:nvPicPr>
          <p:cNvPr id="202" name="Shape 202"/>
          <p:cNvPicPr preferRelativeResize="0"/>
          <p:nvPr/>
        </p:nvPicPr>
        <p:blipFill>
          <a:blip r:embed="rId5">
            <a:alphaModFix/>
          </a:blip>
          <a:stretch>
            <a:fillRect/>
          </a:stretch>
        </p:blipFill>
        <p:spPr>
          <a:xfrm>
            <a:off x="2458874" y="4024085"/>
            <a:ext cx="247650" cy="247650"/>
          </a:xfrm>
          <a:prstGeom prst="rect">
            <a:avLst/>
          </a:prstGeom>
          <a:noFill/>
          <a:ln>
            <a:noFill/>
          </a:ln>
        </p:spPr>
      </p:pic>
      <p:pic>
        <p:nvPicPr>
          <p:cNvPr id="203" name="Shape 203"/>
          <p:cNvPicPr preferRelativeResize="0"/>
          <p:nvPr/>
        </p:nvPicPr>
        <p:blipFill>
          <a:blip r:embed="rId5">
            <a:alphaModFix/>
          </a:blip>
          <a:stretch>
            <a:fillRect/>
          </a:stretch>
        </p:blipFill>
        <p:spPr>
          <a:xfrm>
            <a:off x="4000315" y="4495136"/>
            <a:ext cx="247650" cy="247650"/>
          </a:xfrm>
          <a:prstGeom prst="rect">
            <a:avLst/>
          </a:prstGeom>
          <a:noFill/>
          <a:ln>
            <a:noFill/>
          </a:ln>
        </p:spPr>
      </p:pic>
      <p:pic>
        <p:nvPicPr>
          <p:cNvPr id="204" name="Shape 204"/>
          <p:cNvPicPr preferRelativeResize="0"/>
          <p:nvPr/>
        </p:nvPicPr>
        <p:blipFill>
          <a:blip r:embed="rId5">
            <a:alphaModFix/>
          </a:blip>
          <a:stretch>
            <a:fillRect/>
          </a:stretch>
        </p:blipFill>
        <p:spPr>
          <a:xfrm>
            <a:off x="4899476" y="4024085"/>
            <a:ext cx="247650" cy="247650"/>
          </a:xfrm>
          <a:prstGeom prst="rect">
            <a:avLst/>
          </a:prstGeom>
          <a:noFill/>
          <a:ln>
            <a:noFill/>
          </a:ln>
        </p:spPr>
      </p:pic>
      <p:pic>
        <p:nvPicPr>
          <p:cNvPr id="205" name="Shape 205"/>
          <p:cNvPicPr preferRelativeResize="0"/>
          <p:nvPr/>
        </p:nvPicPr>
        <p:blipFill>
          <a:blip r:embed="rId5">
            <a:alphaModFix/>
          </a:blip>
          <a:stretch>
            <a:fillRect/>
          </a:stretch>
        </p:blipFill>
        <p:spPr>
          <a:xfrm>
            <a:off x="6835981" y="4495136"/>
            <a:ext cx="247650" cy="247650"/>
          </a:xfrm>
          <a:prstGeom prst="rect">
            <a:avLst/>
          </a:prstGeom>
          <a:noFill/>
          <a:ln>
            <a:noFill/>
          </a:ln>
        </p:spPr>
      </p:pic>
      <p:pic>
        <p:nvPicPr>
          <p:cNvPr id="206" name="Shape 206"/>
          <p:cNvPicPr preferRelativeResize="0"/>
          <p:nvPr/>
        </p:nvPicPr>
        <p:blipFill>
          <a:blip r:embed="rId6">
            <a:alphaModFix/>
          </a:blip>
          <a:stretch>
            <a:fillRect/>
          </a:stretch>
        </p:blipFill>
        <p:spPr>
          <a:xfrm rot="10800000">
            <a:off x="521900" y="6058450"/>
            <a:ext cx="7607124" cy="586199"/>
          </a:xfrm>
          <a:prstGeom prst="rect">
            <a:avLst/>
          </a:prstGeom>
          <a:noFill/>
          <a:ln>
            <a:noFill/>
          </a:ln>
        </p:spPr>
      </p:pic>
      <p:sp>
        <p:nvSpPr>
          <p:cNvPr id="207" name="Shape 207"/>
          <p:cNvSpPr txBox="1"/>
          <p:nvPr/>
        </p:nvSpPr>
        <p:spPr>
          <a:xfrm>
            <a:off x="634900" y="6152575"/>
            <a:ext cx="7494124" cy="586199"/>
          </a:xfrm>
          <a:prstGeom prst="rect">
            <a:avLst/>
          </a:prstGeom>
          <a:noFill/>
          <a:ln>
            <a:noFill/>
          </a:ln>
        </p:spPr>
        <p:txBody>
          <a:bodyPr lIns="91425" tIns="91425" rIns="91425" bIns="91425" anchor="ctr" anchorCtr="0">
            <a:noAutofit/>
          </a:bodyPr>
          <a:lstStyle/>
          <a:p>
            <a:pPr algn="r" rtl="1">
              <a:lnSpc>
                <a:spcPct val="90000"/>
              </a:lnSpc>
            </a:pPr>
            <a:r>
              <a:rPr lang="fa-IR" b="1" dirty="0">
                <a:solidFill>
                  <a:srgbClr val="006699"/>
                </a:solidFill>
                <a:latin typeface="Arial" panose="020B0604020202020204" pitchFamily="34" charset="0"/>
                <a:cs typeface="B Nazanin" panose="00000400000000000000" pitchFamily="2" charset="-78"/>
              </a:rPr>
              <a:t>نکته مهم : طي دوره آموزشي ” گواهينامه </a:t>
            </a:r>
            <a:r>
              <a:rPr lang="en-US" b="1" dirty="0">
                <a:solidFill>
                  <a:srgbClr val="006699"/>
                </a:solidFill>
                <a:latin typeface="Times New Roman" panose="02020603050405020304" pitchFamily="18" charset="0"/>
                <a:cs typeface="Times New Roman" panose="02020603050405020304" pitchFamily="18" charset="0"/>
              </a:rPr>
              <a:t>PDA</a:t>
            </a:r>
            <a:r>
              <a:rPr lang="fa-IR" b="1" dirty="0">
                <a:solidFill>
                  <a:srgbClr val="006699"/>
                </a:solidFill>
                <a:latin typeface="Arial" panose="020B0604020202020204" pitchFamily="34" charset="0"/>
                <a:cs typeface="B Nazanin" panose="00000400000000000000" pitchFamily="2" charset="-78"/>
              </a:rPr>
              <a:t> </a:t>
            </a:r>
            <a:r>
              <a:rPr lang="fa-IR" b="1" dirty="0" smtClean="0">
                <a:solidFill>
                  <a:srgbClr val="006699"/>
                </a:solidFill>
                <a:latin typeface="Arial" panose="020B0604020202020204" pitchFamily="34" charset="0"/>
                <a:cs typeface="B Nazanin" panose="00000400000000000000" pitchFamily="2" charset="-78"/>
              </a:rPr>
              <a:t>” کليه </a:t>
            </a:r>
            <a:r>
              <a:rPr lang="fa-IR" b="1" dirty="0">
                <a:solidFill>
                  <a:srgbClr val="006699"/>
                </a:solidFill>
                <a:latin typeface="Arial" panose="020B0604020202020204" pitchFamily="34" charset="0"/>
                <a:cs typeface="B Nazanin" panose="00000400000000000000" pitchFamily="2" charset="-78"/>
              </a:rPr>
              <a:t>جنبه هاي تئوري بصورت مکمل و پيشينه علمي روش شناسي به طور جزء توضيح داده مي شود.</a:t>
            </a:r>
            <a:endParaRPr lang="en-US" b="1" dirty="0">
              <a:solidFill>
                <a:srgbClr val="006699"/>
              </a:solidFill>
              <a:latin typeface="Arial" panose="020B0604020202020204" pitchFamily="34" charset="0"/>
              <a:cs typeface="B Nazanin" panose="00000400000000000000" pitchFamily="2" charset="-78"/>
            </a:endParaRPr>
          </a:p>
          <a:p>
            <a:pPr lvl="0" algn="just" rtl="0">
              <a:lnSpc>
                <a:spcPct val="90000"/>
              </a:lnSpc>
              <a:spcBef>
                <a:spcPts val="300"/>
              </a:spcBef>
              <a:buNone/>
            </a:pPr>
            <a:endParaRPr b="1" dirty="0">
              <a:solidFill>
                <a:srgbClr val="006699"/>
              </a:solidFill>
              <a:latin typeface="Calibri"/>
              <a:ea typeface="Calibri"/>
              <a:cs typeface="Calibri"/>
              <a:sym typeface="Calibri"/>
            </a:endParaRPr>
          </a:p>
        </p:txBody>
      </p:sp>
      <p:pic>
        <p:nvPicPr>
          <p:cNvPr id="208" name="Shape 208"/>
          <p:cNvPicPr preferRelativeResize="0"/>
          <p:nvPr/>
        </p:nvPicPr>
        <p:blipFill>
          <a:blip r:embed="rId5">
            <a:alphaModFix/>
          </a:blip>
          <a:stretch>
            <a:fillRect/>
          </a:stretch>
        </p:blipFill>
        <p:spPr>
          <a:xfrm>
            <a:off x="7319000" y="3980605"/>
            <a:ext cx="247650" cy="247650"/>
          </a:xfrm>
          <a:prstGeom prst="rect">
            <a:avLst/>
          </a:prstGeom>
          <a:noFill/>
          <a:ln>
            <a:noFill/>
          </a:ln>
        </p:spPr>
      </p:pic>
      <p:pic>
        <p:nvPicPr>
          <p:cNvPr id="209" name="Shape 209"/>
          <p:cNvPicPr preferRelativeResize="0"/>
          <p:nvPr/>
        </p:nvPicPr>
        <p:blipFill>
          <a:blip r:embed="rId5">
            <a:alphaModFix/>
          </a:blip>
          <a:stretch>
            <a:fillRect/>
          </a:stretch>
        </p:blipFill>
        <p:spPr>
          <a:xfrm>
            <a:off x="2680966" y="4950413"/>
            <a:ext cx="247650" cy="247650"/>
          </a:xfrm>
          <a:prstGeom prst="rect">
            <a:avLst/>
          </a:prstGeom>
          <a:noFill/>
          <a:ln>
            <a:noFill/>
          </a:ln>
        </p:spPr>
      </p:pic>
      <p:pic>
        <p:nvPicPr>
          <p:cNvPr id="210" name="Shape 210"/>
          <p:cNvPicPr preferRelativeResize="0"/>
          <p:nvPr/>
        </p:nvPicPr>
        <p:blipFill>
          <a:blip r:embed="rId5">
            <a:alphaModFix/>
          </a:blip>
          <a:stretch>
            <a:fillRect/>
          </a:stretch>
        </p:blipFill>
        <p:spPr>
          <a:xfrm>
            <a:off x="4828693" y="4912523"/>
            <a:ext cx="247650" cy="247650"/>
          </a:xfrm>
          <a:prstGeom prst="rect">
            <a:avLst/>
          </a:prstGeom>
          <a:noFill/>
          <a:ln>
            <a:noFill/>
          </a:ln>
        </p:spPr>
      </p:pic>
      <p:pic>
        <p:nvPicPr>
          <p:cNvPr id="211" name="Shape 211"/>
          <p:cNvPicPr preferRelativeResize="0"/>
          <p:nvPr/>
        </p:nvPicPr>
        <p:blipFill>
          <a:blip r:embed="rId5">
            <a:alphaModFix/>
          </a:blip>
          <a:stretch>
            <a:fillRect/>
          </a:stretch>
        </p:blipFill>
        <p:spPr>
          <a:xfrm>
            <a:off x="7421159" y="4947225"/>
            <a:ext cx="247650" cy="247650"/>
          </a:xfrm>
          <a:prstGeom prst="rect">
            <a:avLst/>
          </a:prstGeom>
          <a:noFill/>
          <a:ln>
            <a:noFill/>
          </a:ln>
        </p:spPr>
      </p:pic>
      <p:pic>
        <p:nvPicPr>
          <p:cNvPr id="212" name="Shape 212"/>
          <p:cNvPicPr preferRelativeResize="0"/>
          <p:nvPr/>
        </p:nvPicPr>
        <p:blipFill>
          <a:blip r:embed="rId5">
            <a:alphaModFix/>
          </a:blip>
          <a:stretch>
            <a:fillRect/>
          </a:stretch>
        </p:blipFill>
        <p:spPr>
          <a:xfrm>
            <a:off x="3578728" y="5420187"/>
            <a:ext cx="247650" cy="247650"/>
          </a:xfrm>
          <a:prstGeom prst="rect">
            <a:avLst/>
          </a:prstGeom>
          <a:noFill/>
          <a:ln>
            <a:noFill/>
          </a:ln>
        </p:spPr>
      </p:pic>
      <p:pic>
        <p:nvPicPr>
          <p:cNvPr id="213" name="Shape 213"/>
          <p:cNvPicPr preferRelativeResize="0"/>
          <p:nvPr/>
        </p:nvPicPr>
        <p:blipFill>
          <a:blip r:embed="rId5">
            <a:alphaModFix/>
          </a:blip>
          <a:stretch>
            <a:fillRect/>
          </a:stretch>
        </p:blipFill>
        <p:spPr>
          <a:xfrm>
            <a:off x="7016023" y="5383570"/>
            <a:ext cx="247650" cy="247650"/>
          </a:xfrm>
          <a:prstGeom prst="rect">
            <a:avLst/>
          </a:prstGeom>
          <a:noFill/>
          <a:ln>
            <a:noFill/>
          </a:ln>
        </p:spPr>
      </p:pic>
      <p:sp>
        <p:nvSpPr>
          <p:cNvPr id="37" name="Rectangle 2"/>
          <p:cNvSpPr>
            <a:spLocks noGrp="1" noChangeArrowheads="1"/>
          </p:cNvSpPr>
          <p:nvPr>
            <p:ph type="title"/>
          </p:nvPr>
        </p:nvSpPr>
        <p:spPr>
          <a:xfrm>
            <a:off x="3528962" y="384775"/>
            <a:ext cx="5256212" cy="647700"/>
          </a:xfrm>
        </p:spPr>
        <p:txBody>
          <a:bodyPr/>
          <a:lstStyle/>
          <a:p>
            <a:pPr algn="r" rtl="1" eaLnBrk="1" hangingPunct="1">
              <a:defRPr/>
            </a:pPr>
            <a:r>
              <a:rPr lang="fa-IR" sz="2700" b="1" dirty="0">
                <a:solidFill>
                  <a:srgbClr val="3C7FAC"/>
                </a:solidFill>
                <a:latin typeface="Calibri"/>
                <a:ea typeface="Calibri"/>
                <a:cs typeface="B Zar" panose="00000400000000000000" pitchFamily="2" charset="-78"/>
                <a:sym typeface="Arial"/>
              </a:rPr>
              <a:t>تئوریهای پشتیبانی </a:t>
            </a:r>
            <a:r>
              <a:rPr lang="fa-IR" sz="2700" b="1" dirty="0" smtClean="0">
                <a:solidFill>
                  <a:srgbClr val="3C7FAC"/>
                </a:solidFill>
                <a:latin typeface="Calibri"/>
                <a:ea typeface="Calibri"/>
                <a:cs typeface="B Zar" panose="00000400000000000000" pitchFamily="2" charset="-78"/>
                <a:sym typeface="Arial"/>
              </a:rPr>
              <a:t>کننده:</a:t>
            </a:r>
            <a:endParaRPr lang="en-US" sz="2700" b="1" dirty="0">
              <a:solidFill>
                <a:srgbClr val="3C7FAC"/>
              </a:solidFill>
              <a:latin typeface="Calibri"/>
              <a:ea typeface="Calibri"/>
              <a:cs typeface="B Zar" panose="00000400000000000000" pitchFamily="2" charset="-78"/>
              <a:sym typeface="Arial"/>
            </a:endParaRPr>
          </a:p>
        </p:txBody>
      </p:sp>
      <p:sp>
        <p:nvSpPr>
          <p:cNvPr id="38" name="Text Box 24"/>
          <p:cNvSpPr txBox="1">
            <a:spLocks noChangeArrowheads="1"/>
          </p:cNvSpPr>
          <p:nvPr/>
        </p:nvSpPr>
        <p:spPr bwMode="auto">
          <a:xfrm>
            <a:off x="5147126" y="1887107"/>
            <a:ext cx="17240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120000"/>
              </a:lnSpc>
              <a:spcBef>
                <a:spcPct val="30000"/>
              </a:spcBef>
              <a:buClr>
                <a:schemeClr val="tx1"/>
              </a:buClr>
              <a:buFont typeface="Wingdings" panose="05000000000000000000" pitchFamily="2" charset="2"/>
              <a:buNone/>
            </a:pPr>
            <a:r>
              <a:rPr lang="fa-IR" sz="1600" dirty="0">
                <a:solidFill>
                  <a:srgbClr val="5F5F5F"/>
                </a:solidFill>
                <a:latin typeface="Calibri"/>
                <a:ea typeface="Calibri"/>
                <a:cs typeface="B Zar" panose="00000400000000000000" pitchFamily="2" charset="-78"/>
              </a:rPr>
              <a:t>نظريه برداشت يا مفهوم</a:t>
            </a:r>
            <a:endParaRPr lang="en-US" sz="1600" dirty="0">
              <a:solidFill>
                <a:srgbClr val="5F5F5F"/>
              </a:solidFill>
              <a:latin typeface="Calibri"/>
              <a:ea typeface="Calibri"/>
              <a:cs typeface="B Zar" panose="00000400000000000000" pitchFamily="2" charset="-78"/>
            </a:endParaRPr>
          </a:p>
          <a:p>
            <a:pPr algn="r" rtl="1" eaLnBrk="1" hangingPunct="1">
              <a:lnSpc>
                <a:spcPct val="120000"/>
              </a:lnSpc>
              <a:spcBef>
                <a:spcPct val="30000"/>
              </a:spcBef>
              <a:buClr>
                <a:schemeClr val="tx1"/>
              </a:buClr>
              <a:buFont typeface="Wingdings" panose="05000000000000000000" pitchFamily="2" charset="2"/>
              <a:buNone/>
            </a:pPr>
            <a:r>
              <a:rPr lang="fa-IR" sz="1600" dirty="0">
                <a:solidFill>
                  <a:srgbClr val="5F5F5F"/>
                </a:solidFill>
                <a:latin typeface="Calibri"/>
                <a:ea typeface="Calibri"/>
                <a:cs typeface="B Zar" panose="00000400000000000000" pitchFamily="2" charset="-78"/>
              </a:rPr>
              <a:t>مطالعه معناشناسي</a:t>
            </a:r>
            <a:endParaRPr lang="en-US" sz="1600" dirty="0">
              <a:solidFill>
                <a:srgbClr val="5F5F5F"/>
              </a:solidFill>
              <a:latin typeface="Calibri"/>
              <a:ea typeface="Calibri"/>
              <a:cs typeface="B Zar" panose="00000400000000000000" pitchFamily="2" charset="-78"/>
            </a:endParaRPr>
          </a:p>
        </p:txBody>
      </p:sp>
      <p:sp>
        <p:nvSpPr>
          <p:cNvPr id="39" name="Text Box 24"/>
          <p:cNvSpPr txBox="1">
            <a:spLocks noChangeArrowheads="1"/>
          </p:cNvSpPr>
          <p:nvPr/>
        </p:nvSpPr>
        <p:spPr bwMode="auto">
          <a:xfrm>
            <a:off x="358775" y="1901426"/>
            <a:ext cx="39312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120000"/>
              </a:lnSpc>
              <a:spcBef>
                <a:spcPct val="30000"/>
              </a:spcBef>
              <a:buClr>
                <a:schemeClr val="tx1"/>
              </a:buClr>
              <a:buFont typeface="Wingdings" panose="05000000000000000000" pitchFamily="2" charset="2"/>
              <a:buNone/>
            </a:pPr>
            <a:r>
              <a:rPr lang="fa-IR" sz="1600" dirty="0">
                <a:solidFill>
                  <a:srgbClr val="5F5F5F"/>
                </a:solidFill>
                <a:latin typeface="Calibri"/>
                <a:ea typeface="Calibri"/>
                <a:cs typeface="B Zar" panose="00000400000000000000" pitchFamily="2" charset="-78"/>
              </a:rPr>
              <a:t>ساختار شخصيتي </a:t>
            </a:r>
            <a:r>
              <a:rPr lang="en-US" sz="1600" dirty="0">
                <a:solidFill>
                  <a:srgbClr val="5F5F5F"/>
                </a:solidFill>
                <a:latin typeface="Calibri"/>
                <a:ea typeface="Calibri"/>
                <a:cs typeface="+mj-cs"/>
              </a:rPr>
              <a:t>(</a:t>
            </a:r>
            <a:r>
              <a:rPr lang="en-US" sz="1600" dirty="0" err="1">
                <a:solidFill>
                  <a:srgbClr val="5F5F5F"/>
                </a:solidFill>
                <a:latin typeface="Calibri"/>
                <a:ea typeface="Calibri"/>
                <a:cs typeface="+mj-cs"/>
              </a:rPr>
              <a:t>W.M.Marston</a:t>
            </a:r>
            <a:r>
              <a:rPr lang="en-US" sz="1600" dirty="0">
                <a:solidFill>
                  <a:srgbClr val="5F5F5F"/>
                </a:solidFill>
                <a:latin typeface="Calibri"/>
                <a:ea typeface="Calibri"/>
                <a:cs typeface="+mj-cs"/>
              </a:rPr>
              <a:t>)</a:t>
            </a:r>
            <a:r>
              <a:rPr lang="fa-IR" sz="1600" dirty="0">
                <a:solidFill>
                  <a:srgbClr val="5F5F5F"/>
                </a:solidFill>
                <a:latin typeface="Calibri"/>
                <a:ea typeface="Calibri"/>
                <a:cs typeface="+mj-cs"/>
              </a:rPr>
              <a:t> </a:t>
            </a:r>
            <a:r>
              <a:rPr lang="fa-IR" sz="1600" dirty="0">
                <a:solidFill>
                  <a:srgbClr val="5F5F5F"/>
                </a:solidFill>
                <a:latin typeface="Calibri"/>
                <a:ea typeface="Calibri"/>
                <a:cs typeface="B Zar" panose="00000400000000000000" pitchFamily="2" charset="-78"/>
              </a:rPr>
              <a:t>(دبليو. ام. مارستون)</a:t>
            </a:r>
            <a:endParaRPr lang="en-US" sz="1600" dirty="0">
              <a:solidFill>
                <a:srgbClr val="5F5F5F"/>
              </a:solidFill>
              <a:latin typeface="Calibri"/>
              <a:ea typeface="Calibri"/>
              <a:cs typeface="B Zar" panose="00000400000000000000" pitchFamily="2" charset="-78"/>
            </a:endParaRPr>
          </a:p>
          <a:p>
            <a:pPr algn="r" rtl="1" eaLnBrk="1" hangingPunct="1">
              <a:lnSpc>
                <a:spcPct val="120000"/>
              </a:lnSpc>
              <a:spcBef>
                <a:spcPct val="30000"/>
              </a:spcBef>
              <a:buClr>
                <a:schemeClr val="tx1"/>
              </a:buClr>
              <a:buFont typeface="Wingdings" panose="05000000000000000000" pitchFamily="2" charset="2"/>
              <a:buNone/>
            </a:pPr>
            <a:r>
              <a:rPr lang="fa-IR" sz="1600" dirty="0">
                <a:solidFill>
                  <a:srgbClr val="5F5F5F"/>
                </a:solidFill>
                <a:latin typeface="Calibri"/>
                <a:ea typeface="Calibri"/>
                <a:cs typeface="B Zar" panose="00000400000000000000" pitchFamily="2" charset="-78"/>
              </a:rPr>
              <a:t>نظريه خود سازي</a:t>
            </a:r>
            <a:endParaRPr lang="en-US" sz="1600" dirty="0">
              <a:solidFill>
                <a:srgbClr val="5F5F5F"/>
              </a:solidFill>
              <a:latin typeface="Calibri"/>
              <a:ea typeface="Calibri"/>
              <a:cs typeface="B Zar" panose="00000400000000000000" pitchFamily="2" charset="-78"/>
            </a:endParaRPr>
          </a:p>
          <a:p>
            <a:pPr algn="r" rtl="1" eaLnBrk="1" hangingPunct="1">
              <a:lnSpc>
                <a:spcPct val="120000"/>
              </a:lnSpc>
              <a:spcBef>
                <a:spcPct val="30000"/>
              </a:spcBef>
              <a:buClr>
                <a:schemeClr val="tx1"/>
              </a:buClr>
              <a:buFont typeface="Wingdings" panose="05000000000000000000" pitchFamily="2" charset="2"/>
              <a:buNone/>
            </a:pPr>
            <a:r>
              <a:rPr lang="fa-IR" sz="1600" dirty="0">
                <a:solidFill>
                  <a:srgbClr val="5F5F5F"/>
                </a:solidFill>
                <a:latin typeface="Calibri"/>
                <a:ea typeface="Calibri"/>
                <a:cs typeface="B Zar" panose="00000400000000000000" pitchFamily="2" charset="-78"/>
              </a:rPr>
              <a:t>نظريه برداشت شخصي </a:t>
            </a:r>
            <a:r>
              <a:rPr lang="en-US" sz="1600" dirty="0">
                <a:solidFill>
                  <a:srgbClr val="5F5F5F"/>
                </a:solidFill>
                <a:latin typeface="Calibri"/>
                <a:ea typeface="Calibri"/>
                <a:cs typeface="+mj-cs"/>
              </a:rPr>
              <a:t>(Prescott Lecky)</a:t>
            </a:r>
          </a:p>
        </p:txBody>
      </p:sp>
      <p:sp>
        <p:nvSpPr>
          <p:cNvPr id="40" name="Text Box 18"/>
          <p:cNvSpPr txBox="1">
            <a:spLocks noChangeArrowheads="1"/>
          </p:cNvSpPr>
          <p:nvPr/>
        </p:nvSpPr>
        <p:spPr bwMode="auto">
          <a:xfrm>
            <a:off x="2324412" y="1291995"/>
            <a:ext cx="52562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rtl="1" eaLnBrk="1" hangingPunct="1">
              <a:lnSpc>
                <a:spcPct val="90000"/>
              </a:lnSpc>
              <a:buFontTx/>
              <a:buNone/>
            </a:pPr>
            <a:r>
              <a:rPr lang="fa-IR" sz="1600" b="1" u="none" dirty="0">
                <a:solidFill>
                  <a:srgbClr val="006699"/>
                </a:solidFill>
                <a:latin typeface="Arial" panose="020B0604020202020204" pitchFamily="34" charset="0"/>
                <a:cs typeface="B Zar" panose="00000400000000000000" pitchFamily="2" charset="-78"/>
              </a:rPr>
              <a:t>بر اساس نظريه ها و مطالعات زير :</a:t>
            </a:r>
            <a:endParaRPr lang="en-US" sz="1600" b="1" u="none" dirty="0">
              <a:solidFill>
                <a:srgbClr val="006699"/>
              </a:solidFill>
              <a:latin typeface="Arial" panose="020B0604020202020204" pitchFamily="34" charset="0"/>
              <a:cs typeface="B Zar" panose="00000400000000000000" pitchFamily="2" charset="-78"/>
            </a:endParaRPr>
          </a:p>
        </p:txBody>
      </p:sp>
      <p:sp>
        <p:nvSpPr>
          <p:cNvPr id="41" name="Text Box 31"/>
          <p:cNvSpPr txBox="1">
            <a:spLocks noChangeArrowheads="1"/>
          </p:cNvSpPr>
          <p:nvPr/>
        </p:nvSpPr>
        <p:spPr bwMode="auto">
          <a:xfrm>
            <a:off x="-692275" y="3297862"/>
            <a:ext cx="8353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rtl="1" eaLnBrk="1" hangingPunct="1">
              <a:lnSpc>
                <a:spcPct val="90000"/>
              </a:lnSpc>
              <a:buFontTx/>
              <a:buNone/>
            </a:pPr>
            <a:r>
              <a:rPr lang="en-US" sz="1600" b="1" u="none" dirty="0">
                <a:solidFill>
                  <a:srgbClr val="006699"/>
                </a:solidFill>
                <a:latin typeface="Times New Roman" panose="02020603050405020304" pitchFamily="18" charset="0"/>
                <a:cs typeface="B Zar" panose="00000400000000000000" pitchFamily="2" charset="-78"/>
              </a:rPr>
              <a:t>PDA</a:t>
            </a:r>
            <a:r>
              <a:rPr lang="fa-IR" sz="1600" b="1" u="none" dirty="0">
                <a:solidFill>
                  <a:srgbClr val="006699"/>
                </a:solidFill>
                <a:latin typeface="Arial" panose="020B0604020202020204" pitchFamily="34" charset="0"/>
                <a:cs typeface="B Zar" panose="00000400000000000000" pitchFamily="2" charset="-78"/>
              </a:rPr>
              <a:t> منطبق بر 5 محور بوده که توانايي تشخيص و توصيف ابعاد زير را فراهم مي سازد:</a:t>
            </a:r>
            <a:endParaRPr lang="en-US" sz="1600" b="1" u="none" dirty="0">
              <a:solidFill>
                <a:srgbClr val="006699"/>
              </a:solidFill>
              <a:latin typeface="Arial" panose="020B0604020202020204" pitchFamily="34" charset="0"/>
              <a:cs typeface="B Zar" panose="00000400000000000000" pitchFamily="2" charset="-78"/>
            </a:endParaRPr>
          </a:p>
        </p:txBody>
      </p:sp>
      <p:sp>
        <p:nvSpPr>
          <p:cNvPr id="42" name="Text Box 33"/>
          <p:cNvSpPr txBox="1">
            <a:spLocks noChangeArrowheads="1"/>
          </p:cNvSpPr>
          <p:nvPr/>
        </p:nvSpPr>
        <p:spPr bwMode="auto">
          <a:xfrm>
            <a:off x="6248400" y="3935681"/>
            <a:ext cx="102407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eaLnBrk="1" hangingPunct="1">
              <a:spcBef>
                <a:spcPct val="0"/>
              </a:spcBef>
              <a:buFontTx/>
              <a:buNone/>
            </a:pPr>
            <a:r>
              <a:rPr lang="fa-IR" sz="1600" dirty="0">
                <a:solidFill>
                  <a:srgbClr val="5F5F5F"/>
                </a:solidFill>
                <a:latin typeface="Calibri"/>
                <a:ea typeface="Calibri"/>
                <a:cs typeface="B Zar" panose="00000400000000000000" pitchFamily="2" charset="-78"/>
              </a:rPr>
              <a:t>کيفيت محور</a:t>
            </a:r>
            <a:endParaRPr lang="en-US" sz="1600" dirty="0">
              <a:solidFill>
                <a:srgbClr val="5F5F5F"/>
              </a:solidFill>
              <a:latin typeface="Calibri"/>
              <a:ea typeface="Calibri"/>
              <a:cs typeface="B Zar"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cxnSp>
        <p:nvCxnSpPr>
          <p:cNvPr id="220" name="Shape 220"/>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22" name="Shape 222"/>
          <p:cNvPicPr preferRelativeResize="0"/>
          <p:nvPr/>
        </p:nvPicPr>
        <p:blipFill>
          <a:blip r:embed="rId4">
            <a:alphaModFix/>
          </a:blip>
          <a:stretch>
            <a:fillRect/>
          </a:stretch>
        </p:blipFill>
        <p:spPr>
          <a:xfrm>
            <a:off x="7585075" y="1555575"/>
            <a:ext cx="885825" cy="885825"/>
          </a:xfrm>
          <a:prstGeom prst="rect">
            <a:avLst/>
          </a:prstGeom>
          <a:noFill/>
          <a:ln>
            <a:noFill/>
          </a:ln>
        </p:spPr>
      </p:pic>
      <p:sp>
        <p:nvSpPr>
          <p:cNvPr id="6" name="Text Box 7"/>
          <p:cNvSpPr txBox="1">
            <a:spLocks noChangeArrowheads="1"/>
          </p:cNvSpPr>
          <p:nvPr/>
        </p:nvSpPr>
        <p:spPr bwMode="auto">
          <a:xfrm>
            <a:off x="698500" y="1341438"/>
            <a:ext cx="7329488" cy="441351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0" indent="-2286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just" rtl="1" eaLnBrk="1" hangingPunct="1">
              <a:lnSpc>
                <a:spcPct val="120000"/>
              </a:lnSpc>
              <a:spcBef>
                <a:spcPct val="0"/>
              </a:spcBef>
              <a:buClr>
                <a:srgbClr val="003366"/>
              </a:buClr>
              <a:buSzPct val="120000"/>
              <a:buFont typeface="Wingdings" panose="05000000000000000000" pitchFamily="2" charset="2"/>
              <a:buNone/>
            </a:pPr>
            <a:r>
              <a:rPr lang="fa-IR" sz="1800" b="1" u="none" dirty="0">
                <a:solidFill>
                  <a:srgbClr val="7F7F7F"/>
                </a:solidFill>
                <a:latin typeface="Trebuchet MS" panose="020B0603020202020204" pitchFamily="34" charset="0"/>
                <a:cs typeface="B Zar" panose="00000400000000000000" pitchFamily="2" charset="-78"/>
              </a:rPr>
              <a:t>گزارش هاي فردي:</a:t>
            </a:r>
            <a:endParaRPr lang="en-US" sz="1800" b="1" u="none" dirty="0">
              <a:solidFill>
                <a:srgbClr val="7F7F7F"/>
              </a:solidFill>
              <a:latin typeface="Trebuchet MS" panose="020B0603020202020204" pitchFamily="34" charset="0"/>
              <a:cs typeface="B Zar" panose="00000400000000000000" pitchFamily="2" charset="-78"/>
            </a:endParaRPr>
          </a:p>
          <a:p>
            <a:pPr algn="just" rtl="1" eaLnBrk="1" hangingPunct="1">
              <a:lnSpc>
                <a:spcPct val="120000"/>
              </a:lnSpc>
              <a:spcBef>
                <a:spcPct val="0"/>
              </a:spcBef>
              <a:buClr>
                <a:srgbClr val="003366"/>
              </a:buClr>
              <a:buSzPct val="120000"/>
              <a:buFont typeface="Wingdings" panose="05000000000000000000" pitchFamily="2" charset="2"/>
              <a:buNone/>
            </a:pPr>
            <a:r>
              <a:rPr lang="fa-IR" sz="1800" u="none" dirty="0">
                <a:solidFill>
                  <a:srgbClr val="7F7F7F"/>
                </a:solidFill>
                <a:latin typeface="Trebuchet MS" panose="020B0603020202020204" pitchFamily="34" charset="0"/>
                <a:cs typeface="B Zar" panose="00000400000000000000" pitchFamily="2" charset="-78"/>
              </a:rPr>
              <a:t>نمودارهاي تجزيه و تحليل تخصصي</a:t>
            </a:r>
            <a:endParaRPr lang="en-US" sz="1800" u="none" dirty="0">
              <a:solidFill>
                <a:srgbClr val="7F7F7F"/>
              </a:solidFill>
              <a:latin typeface="Trebuchet MS" panose="020B0603020202020204" pitchFamily="34" charset="0"/>
              <a:cs typeface="B Zar" panose="00000400000000000000" pitchFamily="2" charset="-78"/>
            </a:endParaRPr>
          </a:p>
          <a:p>
            <a:pPr algn="r" eaLnBrk="1" hangingPunct="1">
              <a:lnSpc>
                <a:spcPct val="120000"/>
              </a:lnSpc>
              <a:spcBef>
                <a:spcPct val="0"/>
              </a:spcBef>
              <a:buClr>
                <a:srgbClr val="003366"/>
              </a:buClr>
              <a:buSzPct val="120000"/>
              <a:buFont typeface="Wingdings" panose="05000000000000000000" pitchFamily="2" charset="2"/>
              <a:buNone/>
            </a:pPr>
            <a:r>
              <a:rPr lang="en-US" sz="1800" u="none" dirty="0">
                <a:solidFill>
                  <a:srgbClr val="7F7F7F"/>
                </a:solidFill>
                <a:latin typeface="Trebuchet MS" panose="020B0603020202020204" pitchFamily="34" charset="0"/>
                <a:cs typeface="B Zar" panose="00000400000000000000" pitchFamily="2" charset="-78"/>
              </a:rPr>
              <a:t>BPR </a:t>
            </a:r>
            <a:r>
              <a:rPr lang="fa-IR" sz="1800" u="none" dirty="0">
                <a:solidFill>
                  <a:srgbClr val="7F7F7F"/>
                </a:solidFill>
                <a:latin typeface="Trebuchet MS" panose="020B0603020202020204" pitchFamily="34" charset="0"/>
                <a:cs typeface="B Zar" panose="00000400000000000000" pitchFamily="2" charset="-78"/>
              </a:rPr>
              <a:t>             </a:t>
            </a:r>
            <a:r>
              <a:rPr lang="fa-IR" sz="1800" u="none" dirty="0" smtClean="0">
                <a:solidFill>
                  <a:srgbClr val="7F7F7F"/>
                </a:solidFill>
                <a:latin typeface="Trebuchet MS" panose="020B0603020202020204" pitchFamily="34" charset="0"/>
                <a:cs typeface="B Zar" panose="00000400000000000000" pitchFamily="2" charset="-78"/>
              </a:rPr>
              <a:t>      </a:t>
            </a:r>
            <a:r>
              <a:rPr lang="fa-IR" sz="1800" u="none" dirty="0">
                <a:solidFill>
                  <a:srgbClr val="7F7F7F"/>
                </a:solidFill>
                <a:latin typeface="Trebuchet MS" panose="020B0603020202020204" pitchFamily="34" charset="0"/>
                <a:cs typeface="B Zar" panose="00000400000000000000" pitchFamily="2" charset="-78"/>
              </a:rPr>
              <a:t>(گزارش مشخصه رفتاري) </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اصطلاحات توصيفي</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توصيف مشخصه هاي رفتاري</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شيوه رهبري</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شيوه فروش</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چگونگي مديريت موفق</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نقاط قوت و زمينه هاي پيشرفت</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dirty="0" smtClean="0">
                <a:solidFill>
                  <a:srgbClr val="7F7F7F"/>
                </a:solidFill>
                <a:latin typeface="Trebuchet MS" panose="020B0603020202020204" pitchFamily="34" charset="0"/>
                <a:cs typeface="B Zar" panose="00000400000000000000" pitchFamily="2" charset="-78"/>
              </a:rPr>
              <a:t>بررسی</a:t>
            </a:r>
            <a:r>
              <a:rPr lang="fa-IR" sz="1800" u="none" dirty="0" smtClean="0">
                <a:solidFill>
                  <a:srgbClr val="7F7F7F"/>
                </a:solidFill>
                <a:latin typeface="Trebuchet MS" panose="020B0603020202020204" pitchFamily="34" charset="0"/>
                <a:cs typeface="B Zar" panose="00000400000000000000" pitchFamily="2" charset="-78"/>
              </a:rPr>
              <a:t> </a:t>
            </a:r>
            <a:r>
              <a:rPr lang="fa-IR" sz="1800" u="none" dirty="0">
                <a:solidFill>
                  <a:srgbClr val="7F7F7F"/>
                </a:solidFill>
                <a:latin typeface="Trebuchet MS" panose="020B0603020202020204" pitchFamily="34" charset="0"/>
                <a:cs typeface="B Zar" panose="00000400000000000000" pitchFamily="2" charset="-78"/>
              </a:rPr>
              <a:t>سازگاري با مهارتها (از پيش تعيين شده يا مورد نظر متقاضي)</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مطالعه سازگاري با موقعيت و جايگاه شغلي ( از پيش تعيين شده يا مورد نظر متقاضي)</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پرسشنامه هاي مصاحبه</a:t>
            </a:r>
            <a:endParaRPr lang="en-US" sz="1800" u="none" dirty="0">
              <a:solidFill>
                <a:srgbClr val="7F7F7F"/>
              </a:solidFill>
              <a:latin typeface="Trebuchet MS" panose="020B0603020202020204" pitchFamily="34" charset="0"/>
              <a:cs typeface="B Zar" panose="00000400000000000000" pitchFamily="2" charset="-78"/>
            </a:endParaRPr>
          </a:p>
          <a:p>
            <a:pPr marL="1440000" algn="just" rtl="1" eaLnBrk="1" hangingPunct="1">
              <a:lnSpc>
                <a:spcPct val="120000"/>
              </a:lnSpc>
              <a:spcBef>
                <a:spcPct val="0"/>
              </a:spcBef>
              <a:buClr>
                <a:schemeClr val="bg2"/>
              </a:buClr>
              <a:buSzPct val="120000"/>
            </a:pPr>
            <a:r>
              <a:rPr lang="fa-IR" sz="1800" u="none" dirty="0">
                <a:solidFill>
                  <a:srgbClr val="7F7F7F"/>
                </a:solidFill>
                <a:latin typeface="Trebuchet MS" panose="020B0603020202020204" pitchFamily="34" charset="0"/>
                <a:cs typeface="B Zar" panose="00000400000000000000" pitchFamily="2" charset="-78"/>
              </a:rPr>
              <a:t>مهارت توسعه طرح و فعاليت (برنامه ريزي ، عملکرد، پيشرفت ، مهارت)</a:t>
            </a:r>
            <a:r>
              <a:rPr lang="en-US" sz="1800" u="none" dirty="0">
                <a:solidFill>
                  <a:srgbClr val="003366"/>
                </a:solidFill>
                <a:latin typeface="Trebuchet MS" panose="020B0603020202020204" pitchFamily="34" charset="0"/>
                <a:cs typeface="B Zar" panose="00000400000000000000" pitchFamily="2" charset="-78"/>
              </a:rPr>
              <a:t>	</a:t>
            </a:r>
          </a:p>
        </p:txBody>
      </p:sp>
      <p:sp>
        <p:nvSpPr>
          <p:cNvPr id="7" name="Rectangle 2"/>
          <p:cNvSpPr>
            <a:spLocks noGrp="1" noChangeArrowheads="1"/>
          </p:cNvSpPr>
          <p:nvPr>
            <p:ph type="title"/>
          </p:nvPr>
        </p:nvSpPr>
        <p:spPr>
          <a:xfrm>
            <a:off x="2962275" y="404813"/>
            <a:ext cx="5508625" cy="647700"/>
          </a:xfrm>
        </p:spPr>
        <p:txBody>
          <a:bodyPr/>
          <a:lstStyle/>
          <a:p>
            <a:pPr algn="r" rtl="1" eaLnBrk="1" hangingPunct="1">
              <a:defRPr/>
            </a:pPr>
            <a:r>
              <a:rPr lang="fa-IR" sz="2700" b="1" dirty="0">
                <a:solidFill>
                  <a:srgbClr val="3C7FAC"/>
                </a:solidFill>
                <a:latin typeface="Calibri"/>
                <a:ea typeface="Calibri"/>
                <a:cs typeface="B Zar" panose="00000400000000000000" pitchFamily="2" charset="-78"/>
                <a:sym typeface="Arial"/>
              </a:rPr>
              <a:t>موارد موجود در گزارشهاي </a:t>
            </a:r>
            <a:r>
              <a:rPr lang="en-US" sz="2700" b="1" dirty="0">
                <a:solidFill>
                  <a:srgbClr val="3C7FAC"/>
                </a:solidFill>
                <a:latin typeface="Calibri"/>
                <a:ea typeface="Calibri"/>
                <a:cs typeface="B Zar" panose="00000400000000000000" pitchFamily="2" charset="-78"/>
              </a:rPr>
              <a:t>PDA</a:t>
            </a:r>
            <a:endParaRPr lang="es-AR" sz="2700" b="1" dirty="0">
              <a:solidFill>
                <a:srgbClr val="3C7FAC"/>
              </a:solidFill>
              <a:latin typeface="Calibri"/>
              <a:ea typeface="Calibri"/>
              <a:cs typeface="B Zar" panose="00000400000000000000" pitchFamily="2" charset="-78"/>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cxnSp>
        <p:nvCxnSpPr>
          <p:cNvPr id="229" name="Shape 229"/>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31" name="Shape 231"/>
          <p:cNvPicPr preferRelativeResize="0"/>
          <p:nvPr/>
        </p:nvPicPr>
        <p:blipFill>
          <a:blip r:embed="rId4">
            <a:alphaModFix/>
          </a:blip>
          <a:stretch>
            <a:fillRect/>
          </a:stretch>
        </p:blipFill>
        <p:spPr>
          <a:xfrm>
            <a:off x="6834187" y="1758574"/>
            <a:ext cx="885825" cy="885825"/>
          </a:xfrm>
          <a:prstGeom prst="rect">
            <a:avLst/>
          </a:prstGeom>
          <a:noFill/>
          <a:ln>
            <a:noFill/>
          </a:ln>
        </p:spPr>
      </p:pic>
      <p:pic>
        <p:nvPicPr>
          <p:cNvPr id="232" name="Shape 232"/>
          <p:cNvPicPr preferRelativeResize="0"/>
          <p:nvPr/>
        </p:nvPicPr>
        <p:blipFill>
          <a:blip r:embed="rId5">
            <a:alphaModFix/>
          </a:blip>
          <a:stretch>
            <a:fillRect/>
          </a:stretch>
        </p:blipFill>
        <p:spPr>
          <a:xfrm>
            <a:off x="6834187" y="3371097"/>
            <a:ext cx="942975" cy="942975"/>
          </a:xfrm>
          <a:prstGeom prst="rect">
            <a:avLst/>
          </a:prstGeom>
          <a:noFill/>
          <a:ln>
            <a:noFill/>
          </a:ln>
        </p:spPr>
      </p:pic>
      <p:pic>
        <p:nvPicPr>
          <p:cNvPr id="233" name="Shape 233"/>
          <p:cNvPicPr preferRelativeResize="0"/>
          <p:nvPr/>
        </p:nvPicPr>
        <p:blipFill>
          <a:blip r:embed="rId6">
            <a:alphaModFix/>
          </a:blip>
          <a:stretch>
            <a:fillRect/>
          </a:stretch>
        </p:blipFill>
        <p:spPr>
          <a:xfrm>
            <a:off x="6896099" y="5078120"/>
            <a:ext cx="762000" cy="762000"/>
          </a:xfrm>
          <a:prstGeom prst="rect">
            <a:avLst/>
          </a:prstGeom>
          <a:noFill/>
          <a:ln>
            <a:noFill/>
          </a:ln>
        </p:spPr>
      </p:pic>
      <p:sp>
        <p:nvSpPr>
          <p:cNvPr id="8" name="Text Box 9"/>
          <p:cNvSpPr txBox="1">
            <a:spLocks noChangeArrowheads="1"/>
          </p:cNvSpPr>
          <p:nvPr/>
        </p:nvSpPr>
        <p:spPr bwMode="auto">
          <a:xfrm>
            <a:off x="1800158" y="1758574"/>
            <a:ext cx="5476942" cy="43273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0" indent="-228600">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r" rtl="1" eaLnBrk="1" hangingPunct="1">
              <a:lnSpc>
                <a:spcPct val="90000"/>
              </a:lnSpc>
              <a:buFontTx/>
              <a:buNone/>
            </a:pPr>
            <a:r>
              <a:rPr lang="fa-IR" sz="1600" b="1" dirty="0">
                <a:solidFill>
                  <a:srgbClr val="7F7F7F"/>
                </a:solidFill>
                <a:latin typeface="Calibri"/>
                <a:ea typeface="Calibri"/>
                <a:cs typeface="B Zar" panose="00000400000000000000" pitchFamily="2" charset="-78"/>
              </a:rPr>
              <a:t>گزارشات گروهي:</a:t>
            </a:r>
            <a:endParaRPr lang="en-US" sz="1600" b="1"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مطالعه سازگاري با موقعيت و جايگاه شغلي ( رتبه بندي افراد مورد آزمون)</a:t>
            </a: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مطالعه سازگاري با مهارت ها</a:t>
            </a: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مشخصه عملکردي گروه يا </a:t>
            </a:r>
            <a:r>
              <a:rPr lang="fa-IR" sz="1600" dirty="0" smtClean="0">
                <a:solidFill>
                  <a:srgbClr val="7F7F7F"/>
                </a:solidFill>
                <a:latin typeface="Calibri"/>
                <a:ea typeface="Calibri"/>
                <a:cs typeface="B Zar" panose="00000400000000000000" pitchFamily="2" charset="-78"/>
              </a:rPr>
              <a:t>تيم</a:t>
            </a:r>
            <a:endParaRPr lang="en-US" sz="1600" dirty="0" smtClean="0">
              <a:solidFill>
                <a:srgbClr val="7F7F7F"/>
              </a:solidFill>
              <a:latin typeface="Calibri"/>
              <a:ea typeface="Calibri"/>
              <a:cs typeface="B Zar" panose="00000400000000000000" pitchFamily="2" charset="-78"/>
            </a:endParaRPr>
          </a:p>
          <a:p>
            <a:pPr algn="r" rtl="1" eaLnBrk="1" hangingPunct="1">
              <a:lnSpc>
                <a:spcPct val="90000"/>
              </a:lnSpc>
              <a:buFontTx/>
              <a:buNone/>
            </a:pP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b="1" dirty="0">
                <a:solidFill>
                  <a:srgbClr val="7F7F7F"/>
                </a:solidFill>
                <a:latin typeface="Calibri"/>
                <a:ea typeface="Calibri"/>
                <a:cs typeface="B Zar" panose="00000400000000000000" pitchFamily="2" charset="-78"/>
              </a:rPr>
              <a:t>گزارشات اختصاصي (فردي و گروهي ):</a:t>
            </a:r>
            <a:endParaRPr lang="en-US" sz="1600" b="1"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سازگاري با موقعيت و جايگاههاي شغلي خاص</a:t>
            </a: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سازگاري با مهارتهاي خاص مشتري</a:t>
            </a: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endParaRPr lang="en-US" sz="1600" dirty="0" smtClean="0">
              <a:solidFill>
                <a:srgbClr val="7F7F7F"/>
              </a:solidFill>
              <a:latin typeface="Calibri"/>
              <a:ea typeface="Calibri"/>
              <a:cs typeface="B Zar" panose="00000400000000000000" pitchFamily="2" charset="-78"/>
            </a:endParaRPr>
          </a:p>
          <a:p>
            <a:pPr algn="r" rtl="1" eaLnBrk="1" hangingPunct="1">
              <a:lnSpc>
                <a:spcPct val="90000"/>
              </a:lnSpc>
              <a:buFontTx/>
              <a:buNone/>
            </a:pPr>
            <a:endParaRPr lang="en-US" sz="1600"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b="1" dirty="0">
                <a:solidFill>
                  <a:srgbClr val="7F7F7F"/>
                </a:solidFill>
                <a:latin typeface="Calibri"/>
                <a:ea typeface="Calibri"/>
                <a:cs typeface="B Zar" panose="00000400000000000000" pitchFamily="2" charset="-78"/>
              </a:rPr>
              <a:t>تعريف جايگاه شغلي و مهارت ها:</a:t>
            </a:r>
            <a:endParaRPr lang="en-US" sz="1600" b="1" dirty="0">
              <a:solidFill>
                <a:srgbClr val="7F7F7F"/>
              </a:solidFill>
              <a:latin typeface="Calibri"/>
              <a:ea typeface="Calibri"/>
              <a:cs typeface="B Zar" panose="00000400000000000000" pitchFamily="2" charset="-78"/>
            </a:endParaRPr>
          </a:p>
          <a:p>
            <a:pPr algn="r" rtl="1" eaLnBrk="1" hangingPunct="1">
              <a:lnSpc>
                <a:spcPct val="90000"/>
              </a:lnSpc>
              <a:buFontTx/>
              <a:buNone/>
            </a:pPr>
            <a:r>
              <a:rPr lang="fa-IR" sz="1600" dirty="0">
                <a:solidFill>
                  <a:srgbClr val="7F7F7F"/>
                </a:solidFill>
                <a:latin typeface="Calibri"/>
                <a:ea typeface="Calibri"/>
                <a:cs typeface="B Zar" panose="00000400000000000000" pitchFamily="2" charset="-78"/>
              </a:rPr>
              <a:t>گزارش </a:t>
            </a:r>
            <a:r>
              <a:rPr lang="fa-IR" sz="1600" dirty="0" smtClean="0">
                <a:solidFill>
                  <a:srgbClr val="7F7F7F"/>
                </a:solidFill>
                <a:latin typeface="Calibri"/>
                <a:ea typeface="Calibri"/>
                <a:cs typeface="B Zar" panose="00000400000000000000" pitchFamily="2" charset="-78"/>
              </a:rPr>
              <a:t>شغل </a:t>
            </a:r>
            <a:r>
              <a:rPr lang="fa-IR" sz="1600" dirty="0">
                <a:solidFill>
                  <a:srgbClr val="7F7F7F"/>
                </a:solidFill>
                <a:latin typeface="Calibri"/>
                <a:ea typeface="Calibri"/>
                <a:cs typeface="B Zar" panose="00000400000000000000" pitchFamily="2" charset="-78"/>
              </a:rPr>
              <a:t>در </a:t>
            </a:r>
            <a:r>
              <a:rPr lang="en-US" sz="1600" dirty="0">
                <a:solidFill>
                  <a:srgbClr val="7F7F7F"/>
                </a:solidFill>
                <a:latin typeface="Calibri"/>
                <a:ea typeface="Calibri"/>
                <a:cs typeface="B Zar" panose="00000400000000000000" pitchFamily="2" charset="-78"/>
              </a:rPr>
              <a:t>PDA</a:t>
            </a:r>
          </a:p>
          <a:p>
            <a:pPr algn="r" rtl="1">
              <a:lnSpc>
                <a:spcPct val="90000"/>
              </a:lnSpc>
              <a:buNone/>
            </a:pPr>
            <a:r>
              <a:rPr lang="fa-IR" sz="1600" dirty="0" smtClean="0">
                <a:solidFill>
                  <a:srgbClr val="7F7F7F"/>
                </a:solidFill>
                <a:latin typeface="Trebuchet MS" panose="020B0603020202020204" pitchFamily="34" charset="0"/>
                <a:cs typeface="B Zar" panose="00000400000000000000" pitchFamily="2" charset="-78"/>
              </a:rPr>
              <a:t>مهارتهاي</a:t>
            </a:r>
            <a:r>
              <a:rPr lang="en-US" sz="1600" dirty="0" smtClean="0">
                <a:solidFill>
                  <a:srgbClr val="7F7F7F"/>
                </a:solidFill>
                <a:latin typeface="Trebuchet MS" panose="020B0603020202020204" pitchFamily="34" charset="0"/>
                <a:cs typeface="B Zar" panose="00000400000000000000" pitchFamily="2" charset="-78"/>
              </a:rPr>
              <a:t> </a:t>
            </a:r>
            <a:r>
              <a:rPr lang="en-US" sz="1600" dirty="0">
                <a:solidFill>
                  <a:srgbClr val="7F7F7F"/>
                </a:solidFill>
                <a:latin typeface="Times New Roman" panose="02020603050405020304" pitchFamily="18" charset="0"/>
                <a:cs typeface="B Zar" panose="00000400000000000000" pitchFamily="2" charset="-78"/>
              </a:rPr>
              <a:t>HS</a:t>
            </a:r>
            <a:endParaRPr lang="en-US" sz="1600" dirty="0">
              <a:solidFill>
                <a:srgbClr val="7F7F7F"/>
              </a:solidFill>
              <a:latin typeface="Trebuchet MS" panose="020B0603020202020204" pitchFamily="34" charset="0"/>
              <a:cs typeface="B Zar" panose="00000400000000000000" pitchFamily="2" charset="-78"/>
            </a:endParaRPr>
          </a:p>
          <a:p>
            <a:pPr algn="r">
              <a:lnSpc>
                <a:spcPct val="90000"/>
              </a:lnSpc>
              <a:buNone/>
            </a:pPr>
            <a:r>
              <a:rPr lang="en-US" sz="1600" dirty="0" smtClean="0">
                <a:solidFill>
                  <a:srgbClr val="7F7F7F"/>
                </a:solidFill>
                <a:latin typeface="Trebuchet MS" panose="020B0603020202020204" pitchFamily="34" charset="0"/>
                <a:cs typeface="B Zar" panose="00000400000000000000" pitchFamily="2" charset="-78"/>
              </a:rPr>
              <a:t>                   </a:t>
            </a:r>
            <a:endParaRPr lang="en-US" sz="1600" dirty="0">
              <a:solidFill>
                <a:srgbClr val="7F7F7F"/>
              </a:solidFill>
              <a:latin typeface="Trebuchet MS" panose="020B0603020202020204" pitchFamily="34" charset="0"/>
              <a:cs typeface="B Zar" panose="00000400000000000000" pitchFamily="2" charset="-78"/>
            </a:endParaRPr>
          </a:p>
        </p:txBody>
      </p:sp>
      <p:sp>
        <p:nvSpPr>
          <p:cNvPr id="9" name="Rectangle 2"/>
          <p:cNvSpPr>
            <a:spLocks noGrp="1" noChangeArrowheads="1"/>
          </p:cNvSpPr>
          <p:nvPr>
            <p:ph type="title"/>
          </p:nvPr>
        </p:nvSpPr>
        <p:spPr>
          <a:xfrm>
            <a:off x="3152775" y="384175"/>
            <a:ext cx="5508625" cy="647700"/>
          </a:xfrm>
        </p:spPr>
        <p:txBody>
          <a:bodyPr/>
          <a:lstStyle/>
          <a:p>
            <a:pPr algn="r" rtl="1" eaLnBrk="1" hangingPunct="1">
              <a:defRPr/>
            </a:pPr>
            <a:r>
              <a:rPr lang="fa-IR" sz="2700" b="1" dirty="0" smtClean="0">
                <a:solidFill>
                  <a:srgbClr val="3C7FAC"/>
                </a:solidFill>
                <a:latin typeface="Calibri"/>
                <a:ea typeface="Calibri"/>
                <a:cs typeface="B Zar" panose="00000400000000000000" pitchFamily="2" charset="-78"/>
                <a:sym typeface="Arial"/>
              </a:rPr>
              <a:t>موارد موجود </a:t>
            </a:r>
            <a:r>
              <a:rPr lang="fa-IR" sz="2700" b="1" dirty="0">
                <a:solidFill>
                  <a:srgbClr val="3C7FAC"/>
                </a:solidFill>
                <a:latin typeface="Calibri"/>
                <a:ea typeface="Calibri"/>
                <a:cs typeface="B Zar" panose="00000400000000000000" pitchFamily="2" charset="-78"/>
                <a:sym typeface="Arial"/>
              </a:rPr>
              <a:t>در</a:t>
            </a:r>
            <a:r>
              <a:rPr lang="fa-IR" sz="2700" b="1" dirty="0" smtClean="0">
                <a:solidFill>
                  <a:srgbClr val="3C7FAC"/>
                </a:solidFill>
                <a:latin typeface="Calibri"/>
                <a:ea typeface="Calibri"/>
                <a:cs typeface="B Zar" panose="00000400000000000000" pitchFamily="2" charset="-78"/>
                <a:sym typeface="Arial"/>
              </a:rPr>
              <a:t> گزارشهاي </a:t>
            </a:r>
            <a:r>
              <a:rPr lang="en-US" sz="2700" b="1" dirty="0">
                <a:solidFill>
                  <a:srgbClr val="3C7FAC"/>
                </a:solidFill>
                <a:latin typeface="Calibri"/>
                <a:ea typeface="Calibri"/>
                <a:cs typeface="B Zar" panose="00000400000000000000" pitchFamily="2" charset="-78"/>
              </a:rPr>
              <a:t>PDA</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 name="Rectangle 1"/>
          <p:cNvSpPr/>
          <p:nvPr/>
        </p:nvSpPr>
        <p:spPr>
          <a:xfrm>
            <a:off x="521900" y="5829300"/>
            <a:ext cx="2780100" cy="352426"/>
          </a:xfrm>
          <a:prstGeom prst="rect">
            <a:avLst/>
          </a:prstGeom>
          <a:solidFill>
            <a:srgbClr val="38A2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hape 240"/>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41" name="Shape 241"/>
          <p:cNvPicPr preferRelativeResize="0"/>
          <p:nvPr/>
        </p:nvPicPr>
        <p:blipFill>
          <a:blip r:embed="rId4">
            <a:alphaModFix/>
          </a:blip>
          <a:stretch>
            <a:fillRect/>
          </a:stretch>
        </p:blipFill>
        <p:spPr>
          <a:xfrm rot="10800000">
            <a:off x="521900" y="1170722"/>
            <a:ext cx="8263274" cy="746975"/>
          </a:xfrm>
          <a:prstGeom prst="rect">
            <a:avLst/>
          </a:prstGeom>
          <a:noFill/>
          <a:ln>
            <a:noFill/>
          </a:ln>
        </p:spPr>
      </p:pic>
      <p:pic>
        <p:nvPicPr>
          <p:cNvPr id="243" name="Shape 243"/>
          <p:cNvPicPr preferRelativeResize="0"/>
          <p:nvPr/>
        </p:nvPicPr>
        <p:blipFill>
          <a:blip r:embed="rId5">
            <a:alphaModFix/>
          </a:blip>
          <a:stretch>
            <a:fillRect/>
          </a:stretch>
        </p:blipFill>
        <p:spPr>
          <a:xfrm>
            <a:off x="438095" y="1770023"/>
            <a:ext cx="8263276" cy="4609059"/>
          </a:xfrm>
          <a:prstGeom prst="rect">
            <a:avLst/>
          </a:prstGeom>
          <a:noFill/>
          <a:ln>
            <a:noFill/>
          </a:ln>
        </p:spPr>
      </p:pic>
      <p:sp>
        <p:nvSpPr>
          <p:cNvPr id="8" name="AutoShape 16"/>
          <p:cNvSpPr>
            <a:spLocks noChangeArrowheads="1"/>
          </p:cNvSpPr>
          <p:nvPr/>
        </p:nvSpPr>
        <p:spPr bwMode="auto">
          <a:xfrm>
            <a:off x="178367" y="1293952"/>
            <a:ext cx="8499475" cy="476071"/>
          </a:xfrm>
          <a:prstGeom prst="octagon">
            <a:avLst>
              <a:gd name="adj" fmla="val 29287"/>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lvl1pPr marL="342900" indent="-342900">
              <a:spcBef>
                <a:spcPct val="20000"/>
              </a:spcBef>
              <a:buChar char="•"/>
              <a:defRPr sz="2500">
                <a:solidFill>
                  <a:srgbClr val="3B7FA9"/>
                </a:solidFill>
                <a:latin typeface="Helvetica" panose="020B0604020202020204" pitchFamily="34" charset="0"/>
              </a:defRPr>
            </a:lvl1pPr>
            <a:lvl2pPr>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lvl="1" algn="r" rtl="1" eaLnBrk="1" hangingPunct="1">
              <a:spcBef>
                <a:spcPct val="0"/>
              </a:spcBef>
              <a:buFontTx/>
              <a:buNone/>
            </a:pPr>
            <a:r>
              <a:rPr lang="en-US" sz="1600" b="1" dirty="0">
                <a:solidFill>
                  <a:srgbClr val="006699"/>
                </a:solidFill>
                <a:latin typeface="Calibri"/>
                <a:ea typeface="Calibri"/>
                <a:cs typeface="B Zar" panose="00000400000000000000" pitchFamily="2" charset="-78"/>
              </a:rPr>
              <a:t>PDA</a:t>
            </a:r>
            <a:r>
              <a:rPr lang="fa-IR" sz="1600" b="1" dirty="0">
                <a:solidFill>
                  <a:srgbClr val="006699"/>
                </a:solidFill>
                <a:latin typeface="Calibri"/>
                <a:ea typeface="Calibri"/>
                <a:cs typeface="B Zar" panose="00000400000000000000" pitchFamily="2" charset="-78"/>
              </a:rPr>
              <a:t> گزارشات مکتوب و نمودارهايي را ارائه مي دهد که براي شما يک تحليل عميق و جزئي را محقق مي سازد...</a:t>
            </a:r>
            <a:endParaRPr lang="en-US" sz="1600" b="1" dirty="0">
              <a:solidFill>
                <a:srgbClr val="006699"/>
              </a:solidFill>
              <a:latin typeface="Calibri"/>
              <a:ea typeface="Calibri"/>
              <a:cs typeface="B Zar" panose="00000400000000000000" pitchFamily="2" charset="-78"/>
            </a:endParaRPr>
          </a:p>
        </p:txBody>
      </p:sp>
      <p:sp>
        <p:nvSpPr>
          <p:cNvPr id="9" name="Text Box 30"/>
          <p:cNvSpPr txBox="1">
            <a:spLocks noChangeArrowheads="1"/>
          </p:cNvSpPr>
          <p:nvPr/>
        </p:nvSpPr>
        <p:spPr bwMode="auto">
          <a:xfrm>
            <a:off x="438095" y="5803161"/>
            <a:ext cx="277018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2500">
                <a:solidFill>
                  <a:srgbClr val="3B7FA9"/>
                </a:solidFill>
                <a:latin typeface="Helvetica" panose="020B0604020202020204" pitchFamily="34" charset="0"/>
              </a:defRPr>
            </a:lvl1pPr>
            <a:lvl2pPr marL="742950" indent="-285750">
              <a:spcBef>
                <a:spcPct val="20000"/>
              </a:spcBef>
              <a:buChar char="•"/>
              <a:defRPr sz="2300">
                <a:solidFill>
                  <a:srgbClr val="3B7FA9"/>
                </a:solidFill>
                <a:latin typeface="Helvetica" panose="020B0604020202020204" pitchFamily="34" charset="0"/>
              </a:defRPr>
            </a:lvl2pPr>
            <a:lvl3pPr marL="1143000" indent="-228600">
              <a:spcBef>
                <a:spcPct val="20000"/>
              </a:spcBef>
              <a:buClr>
                <a:srgbClr val="B2B2B2"/>
              </a:buClr>
              <a:buChar char="•"/>
              <a:defRPr sz="2000">
                <a:solidFill>
                  <a:srgbClr val="3B7FA9"/>
                </a:solidFill>
                <a:latin typeface="Helvetica" panose="020B0604020202020204" pitchFamily="34" charset="0"/>
              </a:defRPr>
            </a:lvl3pPr>
            <a:lvl4pPr marL="1600200" indent="-228600">
              <a:spcBef>
                <a:spcPct val="20000"/>
              </a:spcBef>
              <a:buClr>
                <a:srgbClr val="3B7FA9"/>
              </a:buClr>
              <a:buChar char="o"/>
              <a:defRPr sz="1900">
                <a:solidFill>
                  <a:srgbClr val="3B7FA9"/>
                </a:solidFill>
                <a:latin typeface="Helvetica" panose="020B0604020202020204" pitchFamily="34" charset="0"/>
              </a:defRPr>
            </a:lvl4pPr>
            <a:lvl5pPr marL="2057400" indent="-228600">
              <a:spcBef>
                <a:spcPct val="20000"/>
              </a:spcBef>
              <a:buClr>
                <a:srgbClr val="B2B2B2"/>
              </a:buClr>
              <a:buChar char="o"/>
              <a:defRPr sz="1500">
                <a:solidFill>
                  <a:srgbClr val="3B7FA9"/>
                </a:solidFill>
                <a:latin typeface="Helvetica" panose="020B0604020202020204" pitchFamily="34" charset="0"/>
              </a:defRPr>
            </a:lvl5pPr>
            <a:lvl6pPr marL="25146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6pPr>
            <a:lvl7pPr marL="29718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7pPr>
            <a:lvl8pPr marL="34290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8pPr>
            <a:lvl9pPr marL="3886200" indent="-228600" eaLnBrk="0" fontAlgn="base" hangingPunct="0">
              <a:spcBef>
                <a:spcPct val="20000"/>
              </a:spcBef>
              <a:spcAft>
                <a:spcPct val="0"/>
              </a:spcAft>
              <a:buClr>
                <a:srgbClr val="B2B2B2"/>
              </a:buClr>
              <a:buChar char="o"/>
              <a:defRPr sz="1500">
                <a:solidFill>
                  <a:srgbClr val="3B7FA9"/>
                </a:solidFill>
                <a:latin typeface="Helvetica" panose="020B0604020202020204" pitchFamily="34" charset="0"/>
              </a:defRPr>
            </a:lvl9pPr>
          </a:lstStyle>
          <a:p>
            <a:pPr algn="ctr" rtl="1" eaLnBrk="1" hangingPunct="1">
              <a:lnSpc>
                <a:spcPct val="120000"/>
              </a:lnSpc>
              <a:spcBef>
                <a:spcPct val="50000"/>
              </a:spcBef>
              <a:buClr>
                <a:srgbClr val="003366"/>
              </a:buClr>
              <a:buSzPct val="120000"/>
              <a:buFont typeface="Wingdings" panose="05000000000000000000" pitchFamily="2" charset="2"/>
              <a:buNone/>
            </a:pPr>
            <a:r>
              <a:rPr lang="fa-IR" sz="1600" b="1" dirty="0">
                <a:solidFill>
                  <a:schemeClr val="bg1"/>
                </a:solidFill>
                <a:latin typeface="Arial" panose="020B0604020202020204" pitchFamily="34" charset="0"/>
                <a:cs typeface="B Nazanin" panose="00000400000000000000" pitchFamily="2" charset="-78"/>
              </a:rPr>
              <a:t>گزارش نمونه </a:t>
            </a:r>
            <a:r>
              <a:rPr lang="en-US" sz="1600" b="1" dirty="0">
                <a:solidFill>
                  <a:schemeClr val="bg1"/>
                </a:solidFill>
                <a:latin typeface="Times New Roman" panose="02020603050405020304" pitchFamily="18" charset="0"/>
                <a:cs typeface="Times New Roman" panose="02020603050405020304" pitchFamily="18" charset="0"/>
              </a:rPr>
              <a:t>PDA</a:t>
            </a:r>
            <a:r>
              <a:rPr lang="fa-IR" sz="1600" b="1" dirty="0">
                <a:solidFill>
                  <a:schemeClr val="bg1"/>
                </a:solidFill>
                <a:latin typeface="Arial" panose="020B0604020202020204" pitchFamily="34" charset="0"/>
                <a:cs typeface="B Nazanin" panose="00000400000000000000" pitchFamily="2" charset="-78"/>
              </a:rPr>
              <a:t> را مشاهده نماييد</a:t>
            </a:r>
            <a:endParaRPr lang="en-US" sz="1600" b="1" dirty="0">
              <a:solidFill>
                <a:schemeClr val="bg1"/>
              </a:solidFill>
              <a:latin typeface="Arial" panose="020B0604020202020204" pitchFamily="34" charset="0"/>
              <a:cs typeface="B Nazanin" panose="00000400000000000000" pitchFamily="2" charset="-78"/>
            </a:endParaRPr>
          </a:p>
        </p:txBody>
      </p:sp>
      <p:sp>
        <p:nvSpPr>
          <p:cNvPr id="11" name="Rectangle 2"/>
          <p:cNvSpPr>
            <a:spLocks noGrp="1" noChangeArrowheads="1"/>
          </p:cNvSpPr>
          <p:nvPr>
            <p:ph type="title"/>
          </p:nvPr>
        </p:nvSpPr>
        <p:spPr>
          <a:xfrm>
            <a:off x="3528961" y="346601"/>
            <a:ext cx="5256213" cy="647700"/>
          </a:xfrm>
        </p:spPr>
        <p:txBody>
          <a:bodyPr/>
          <a:lstStyle/>
          <a:p>
            <a:pPr algn="r" rtl="1" eaLnBrk="1" hangingPunct="1">
              <a:defRPr/>
            </a:pPr>
            <a:r>
              <a:rPr lang="fa-IR" sz="2700" b="1" dirty="0">
                <a:solidFill>
                  <a:srgbClr val="3C7FAC"/>
                </a:solidFill>
                <a:latin typeface="Calibri"/>
                <a:ea typeface="Calibri"/>
                <a:cs typeface="B Zar" panose="00000400000000000000" pitchFamily="2" charset="-78"/>
                <a:sym typeface="Arial"/>
              </a:rPr>
              <a:t>گزارشات مکتوب و نمودارها</a:t>
            </a:r>
            <a:endParaRPr lang="en-US" sz="2700" b="1" dirty="0">
              <a:solidFill>
                <a:srgbClr val="3C7FAC"/>
              </a:solidFill>
              <a:latin typeface="Calibri"/>
              <a:ea typeface="Calibri"/>
              <a:cs typeface="B Zar" panose="00000400000000000000" pitchFamily="2" charset="-78"/>
              <a:sym typeface="Aria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cxnSp>
        <p:nvCxnSpPr>
          <p:cNvPr id="251" name="Shape 251"/>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52" name="Shape 252"/>
          <p:cNvPicPr preferRelativeResize="0"/>
          <p:nvPr/>
        </p:nvPicPr>
        <p:blipFill>
          <a:blip r:embed="rId4">
            <a:alphaModFix/>
          </a:blip>
          <a:stretch>
            <a:fillRect/>
          </a:stretch>
        </p:blipFill>
        <p:spPr>
          <a:xfrm rot="10800000">
            <a:off x="902900" y="1221525"/>
            <a:ext cx="7139250" cy="552325"/>
          </a:xfrm>
          <a:prstGeom prst="rect">
            <a:avLst/>
          </a:prstGeom>
          <a:noFill/>
          <a:ln>
            <a:noFill/>
          </a:ln>
        </p:spPr>
      </p:pic>
      <p:sp>
        <p:nvSpPr>
          <p:cNvPr id="253" name="Shape 253"/>
          <p:cNvSpPr txBox="1"/>
          <p:nvPr/>
        </p:nvSpPr>
        <p:spPr>
          <a:xfrm>
            <a:off x="444500" y="1301937"/>
            <a:ext cx="7593300" cy="391500"/>
          </a:xfrm>
          <a:prstGeom prst="rect">
            <a:avLst/>
          </a:prstGeom>
          <a:noFill/>
          <a:ln>
            <a:noFill/>
          </a:ln>
        </p:spPr>
        <p:txBody>
          <a:bodyPr lIns="91425" tIns="91425" rIns="91425" bIns="91425" anchor="ctr" anchorCtr="0">
            <a:noAutofit/>
          </a:bodyPr>
          <a:lstStyle/>
          <a:p>
            <a:pPr lvl="1" algn="r" rtl="1">
              <a:spcBef>
                <a:spcPct val="0"/>
              </a:spcBef>
            </a:pPr>
            <a:r>
              <a:rPr lang="es" sz="1800" b="1" dirty="0">
                <a:solidFill>
                  <a:srgbClr val="006699"/>
                </a:solidFill>
                <a:latin typeface="Calibri"/>
                <a:ea typeface="Calibri"/>
                <a:cs typeface="Calibri"/>
                <a:sym typeface="Calibri"/>
              </a:rPr>
              <a:t>PDA </a:t>
            </a:r>
            <a:r>
              <a:rPr lang="fa-IR" b="1" dirty="0" smtClean="0">
                <a:solidFill>
                  <a:srgbClr val="006699"/>
                </a:solidFill>
                <a:latin typeface="Arial" panose="020B0604020202020204" pitchFamily="34" charset="0"/>
                <a:ea typeface="Calibri"/>
                <a:cs typeface="B Nazanin" panose="00000400000000000000" pitchFamily="2" charset="-78"/>
              </a:rPr>
              <a:t>  </a:t>
            </a:r>
            <a:r>
              <a:rPr lang="fa-IR" b="1" dirty="0">
                <a:solidFill>
                  <a:srgbClr val="006699"/>
                </a:solidFill>
                <a:latin typeface="Calibri"/>
                <a:ea typeface="Calibri"/>
                <a:cs typeface="B Zar" panose="00000400000000000000" pitchFamily="2" charset="-78"/>
              </a:rPr>
              <a:t>گزارشات مکتوب و نمودارهايي را ارائه مي دهد که براي شما يک تحليل عميق و جزئي را محقق مي سازد...</a:t>
            </a:r>
            <a:endParaRPr lang="en-US" b="1" dirty="0">
              <a:solidFill>
                <a:srgbClr val="006699"/>
              </a:solidFill>
              <a:latin typeface="Calibri"/>
              <a:ea typeface="Calibri"/>
              <a:cs typeface="B Zar" panose="00000400000000000000" pitchFamily="2" charset="-78"/>
            </a:endParaRPr>
          </a:p>
        </p:txBody>
      </p:sp>
      <p:pic>
        <p:nvPicPr>
          <p:cNvPr id="254" name="Shape 254"/>
          <p:cNvPicPr preferRelativeResize="0"/>
          <p:nvPr/>
        </p:nvPicPr>
        <p:blipFill>
          <a:blip r:embed="rId5">
            <a:alphaModFix/>
          </a:blip>
          <a:stretch>
            <a:fillRect/>
          </a:stretch>
        </p:blipFill>
        <p:spPr>
          <a:xfrm>
            <a:off x="422250" y="1887300"/>
            <a:ext cx="7960100" cy="4439949"/>
          </a:xfrm>
          <a:prstGeom prst="rect">
            <a:avLst/>
          </a:prstGeom>
          <a:noFill/>
          <a:ln>
            <a:noFill/>
          </a:ln>
        </p:spPr>
      </p:pic>
      <p:sp>
        <p:nvSpPr>
          <p:cNvPr id="7" name="Rectangle 2"/>
          <p:cNvSpPr>
            <a:spLocks noGrp="1" noChangeArrowheads="1"/>
          </p:cNvSpPr>
          <p:nvPr>
            <p:ph type="title"/>
          </p:nvPr>
        </p:nvSpPr>
        <p:spPr>
          <a:xfrm>
            <a:off x="3528961" y="384175"/>
            <a:ext cx="5256213" cy="647700"/>
          </a:xfrm>
        </p:spPr>
        <p:txBody>
          <a:bodyPr/>
          <a:lstStyle/>
          <a:p>
            <a:pPr algn="r" rtl="1" eaLnBrk="1" hangingPunct="1">
              <a:defRPr/>
            </a:pPr>
            <a:r>
              <a:rPr lang="fa-IR" sz="2700" b="1" dirty="0">
                <a:solidFill>
                  <a:srgbClr val="3C7FAC"/>
                </a:solidFill>
                <a:latin typeface="Calibri"/>
                <a:ea typeface="Calibri"/>
                <a:cs typeface="B Zar" panose="00000400000000000000" pitchFamily="2" charset="-78"/>
                <a:sym typeface="Arial"/>
              </a:rPr>
              <a:t>گزارشات مکتوب و نمودارها</a:t>
            </a:r>
            <a:endParaRPr lang="en-US" sz="2700" b="1" dirty="0">
              <a:solidFill>
                <a:srgbClr val="3C7FAC"/>
              </a:solidFill>
              <a:latin typeface="Calibri"/>
              <a:ea typeface="Calibri"/>
              <a:cs typeface="B Zar" panose="00000400000000000000" pitchFamily="2" charset="-78"/>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cxnSp>
        <p:nvCxnSpPr>
          <p:cNvPr id="261" name="Shape 261"/>
          <p:cNvCxnSpPr/>
          <p:nvPr/>
        </p:nvCxnSpPr>
        <p:spPr>
          <a:xfrm>
            <a:off x="358775" y="1031875"/>
            <a:ext cx="8426399" cy="0"/>
          </a:xfrm>
          <a:prstGeom prst="straightConnector1">
            <a:avLst/>
          </a:prstGeom>
          <a:noFill/>
          <a:ln w="9525" cap="rnd">
            <a:solidFill>
              <a:srgbClr val="3C7FAC"/>
            </a:solidFill>
            <a:prstDash val="solid"/>
            <a:miter/>
            <a:headEnd type="none" w="med" len="med"/>
            <a:tailEnd type="none" w="med" len="med"/>
          </a:ln>
        </p:spPr>
      </p:cxnSp>
      <p:pic>
        <p:nvPicPr>
          <p:cNvPr id="262" name="Shape 262"/>
          <p:cNvPicPr preferRelativeResize="0"/>
          <p:nvPr/>
        </p:nvPicPr>
        <p:blipFill>
          <a:blip r:embed="rId4">
            <a:alphaModFix/>
          </a:blip>
          <a:stretch>
            <a:fillRect/>
          </a:stretch>
        </p:blipFill>
        <p:spPr>
          <a:xfrm>
            <a:off x="3437301" y="1194150"/>
            <a:ext cx="5195474" cy="5376075"/>
          </a:xfrm>
          <a:prstGeom prst="rect">
            <a:avLst/>
          </a:prstGeom>
          <a:noFill/>
          <a:ln>
            <a:noFill/>
          </a:ln>
        </p:spPr>
      </p:pic>
      <p:sp>
        <p:nvSpPr>
          <p:cNvPr id="6" name="Shape 260"/>
          <p:cNvSpPr txBox="1"/>
          <p:nvPr/>
        </p:nvSpPr>
        <p:spPr>
          <a:xfrm>
            <a:off x="142776" y="217675"/>
            <a:ext cx="8489999" cy="814200"/>
          </a:xfrm>
          <a:prstGeom prst="rect">
            <a:avLst/>
          </a:prstGeom>
          <a:noFill/>
          <a:ln>
            <a:noFill/>
          </a:ln>
        </p:spPr>
        <p:txBody>
          <a:bodyPr lIns="0" tIns="0" rIns="0" bIns="0" anchor="ctr" anchorCtr="0">
            <a:noAutofit/>
          </a:bodyPr>
          <a:lstStyle/>
          <a:p>
            <a:pPr lvl="0" algn="r" rtl="0">
              <a:spcBef>
                <a:spcPts val="0"/>
              </a:spcBef>
              <a:buClr>
                <a:schemeClr val="dk1"/>
              </a:buClr>
              <a:buSzPct val="61111"/>
              <a:buFont typeface="Arial"/>
              <a:buNone/>
            </a:pPr>
            <a:r>
              <a:rPr lang="fa-IR" sz="1800" dirty="0">
                <a:solidFill>
                  <a:srgbClr val="3C7FAC"/>
                </a:solidFill>
                <a:latin typeface="Calibri"/>
                <a:ea typeface="Calibri"/>
                <a:cs typeface="B Zar" panose="00000400000000000000" pitchFamily="2" charset="-78"/>
                <a:sym typeface="Calibri"/>
              </a:rPr>
              <a:t>گزارشات نوشتاری و نمودارها</a:t>
            </a:r>
            <a:endParaRPr lang="es" sz="1800" dirty="0">
              <a:solidFill>
                <a:srgbClr val="3C7FAC"/>
              </a:solidFill>
              <a:latin typeface="Calibri"/>
              <a:ea typeface="Calibri"/>
              <a:cs typeface="B Zar" panose="00000400000000000000" pitchFamily="2" charset="-78"/>
              <a:sym typeface="Calibri"/>
            </a:endParaRPr>
          </a:p>
          <a:p>
            <a:pPr lvl="0" algn="r">
              <a:buClr>
                <a:srgbClr val="3C7FAC"/>
              </a:buClr>
              <a:buSzPct val="25000"/>
            </a:pPr>
            <a:r>
              <a:rPr lang="fa-IR" sz="2400" b="1" dirty="0">
                <a:solidFill>
                  <a:srgbClr val="3C7FAC"/>
                </a:solidFill>
                <a:latin typeface="Calibri"/>
                <a:ea typeface="Calibri"/>
                <a:cs typeface="B Zar" panose="00000400000000000000" pitchFamily="2" charset="-78"/>
              </a:rPr>
              <a:t>نمونه ” گزارشهاي فردي سازگاري با جايگاه شغلي“</a:t>
            </a:r>
            <a:endParaRPr lang="es" sz="2400" b="1" dirty="0">
              <a:solidFill>
                <a:srgbClr val="3C7FAC"/>
              </a:solidFill>
              <a:latin typeface="Calibri"/>
              <a:ea typeface="Calibri"/>
              <a:cs typeface="B Zar" panose="00000400000000000000" pitchFamily="2" charset="-78"/>
              <a:sym typeface="Calibri"/>
            </a:endParaRPr>
          </a:p>
        </p:txBody>
      </p:sp>
      <p:sp>
        <p:nvSpPr>
          <p:cNvPr id="7" name="Shape 263"/>
          <p:cNvSpPr txBox="1"/>
          <p:nvPr/>
        </p:nvSpPr>
        <p:spPr>
          <a:xfrm>
            <a:off x="422902" y="1441225"/>
            <a:ext cx="3014399" cy="1879199"/>
          </a:xfrm>
          <a:prstGeom prst="rect">
            <a:avLst/>
          </a:prstGeom>
          <a:noFill/>
          <a:ln w="9525" cap="flat">
            <a:solidFill>
              <a:srgbClr val="606060"/>
            </a:solidFill>
            <a:prstDash val="solid"/>
            <a:round/>
            <a:headEnd type="none" w="med" len="med"/>
            <a:tailEnd type="none" w="med" len="med"/>
          </a:ln>
        </p:spPr>
        <p:txBody>
          <a:bodyPr lIns="91425" tIns="91425" rIns="91425" bIns="91425" anchor="t" anchorCtr="0">
            <a:noAutofit/>
          </a:bodyPr>
          <a:lstStyle/>
          <a:p>
            <a:pPr algn="just" rtl="1"/>
            <a:r>
              <a:rPr lang="fa-IR" sz="1800" dirty="0">
                <a:solidFill>
                  <a:srgbClr val="606060"/>
                </a:solidFill>
                <a:latin typeface="Calibri"/>
                <a:ea typeface="Calibri"/>
                <a:cs typeface="B Zar" panose="00000400000000000000" pitchFamily="2" charset="-78"/>
              </a:rPr>
              <a:t>گزارش نشان می دهد که سازگاری بین فرد مورد </a:t>
            </a:r>
            <a:r>
              <a:rPr lang="fa-IR" sz="1800" dirty="0" smtClean="0">
                <a:solidFill>
                  <a:srgbClr val="606060"/>
                </a:solidFill>
                <a:latin typeface="Calibri"/>
                <a:ea typeface="Calibri"/>
                <a:cs typeface="B Zar" panose="00000400000000000000" pitchFamily="2" charset="-78"/>
              </a:rPr>
              <a:t>ارزیابی شده در </a:t>
            </a:r>
            <a:r>
              <a:rPr lang="fa-IR" sz="1800" dirty="0">
                <a:solidFill>
                  <a:srgbClr val="606060"/>
                </a:solidFill>
                <a:latin typeface="Calibri"/>
                <a:ea typeface="Calibri"/>
                <a:cs typeface="B Zar" panose="00000400000000000000" pitchFamily="2" charset="-78"/>
              </a:rPr>
              <a:t>برابر یک یا چند </a:t>
            </a:r>
            <a:r>
              <a:rPr lang="fa-IR" sz="1800" dirty="0" smtClean="0">
                <a:solidFill>
                  <a:srgbClr val="606060"/>
                </a:solidFill>
                <a:latin typeface="Calibri"/>
                <a:ea typeface="Calibri"/>
                <a:cs typeface="B Zar" panose="00000400000000000000" pitchFamily="2" charset="-78"/>
              </a:rPr>
              <a:t>جایگاه شغلی چگونه است (از </a:t>
            </a:r>
            <a:r>
              <a:rPr lang="fa-IR" sz="1800" dirty="0">
                <a:solidFill>
                  <a:srgbClr val="606060"/>
                </a:solidFill>
                <a:latin typeface="Calibri"/>
                <a:ea typeface="Calibri"/>
                <a:cs typeface="B Zar" panose="00000400000000000000" pitchFamily="2" charset="-78"/>
              </a:rPr>
              <a:t>پیش تعریف شده یا سفارشی توسط مشتری).</a:t>
            </a:r>
            <a:endParaRPr lang="es" sz="1800" dirty="0">
              <a:solidFill>
                <a:srgbClr val="606060"/>
              </a:solidFill>
              <a:latin typeface="Calibri"/>
              <a:ea typeface="Calibri"/>
              <a:cs typeface="B Zar" panose="00000400000000000000" pitchFamily="2" charset="-78"/>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2042</Words>
  <Application>Microsoft Office PowerPoint</Application>
  <PresentationFormat>On-screen Show (4:3)</PresentationFormat>
  <Paragraphs>234</Paragraphs>
  <Slides>23</Slides>
  <Notes>23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Arial</vt:lpstr>
      <vt:lpstr>B Nazanin</vt:lpstr>
      <vt:lpstr>B Zar</vt:lpstr>
      <vt:lpstr>Calibri</vt:lpstr>
      <vt:lpstr>Helvetica</vt:lpstr>
      <vt:lpstr>TheSansCorrespondence</vt:lpstr>
      <vt:lpstr>Times New Roman</vt:lpstr>
      <vt:lpstr>Trebuchet MS</vt:lpstr>
      <vt:lpstr>Wingdings</vt:lpstr>
      <vt:lpstr>simple-light</vt:lpstr>
      <vt:lpstr>2_Default Design</vt:lpstr>
      <vt:lpstr>13_Default Design</vt:lpstr>
      <vt:lpstr>13_Default Design</vt:lpstr>
      <vt:lpstr>Default Design</vt:lpstr>
      <vt:lpstr>PowerPoint Presentation</vt:lpstr>
      <vt:lpstr>PDA چيست؟</vt:lpstr>
      <vt:lpstr>PDA به اندازه گيري چه مشخصه هايي مي پردازد؟</vt:lpstr>
      <vt:lpstr>تئوریهای پشتیبانی کننده:</vt:lpstr>
      <vt:lpstr>موارد موجود در گزارشهاي PDA</vt:lpstr>
      <vt:lpstr>موارد موجود در گزارشهاي PDA</vt:lpstr>
      <vt:lpstr>گزارشات مکتوب و نمودارها</vt:lpstr>
      <vt:lpstr>گزارشات مکتوب و نمودارها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vdaly</dc:creator>
  <cp:lastModifiedBy>User</cp:lastModifiedBy>
  <cp:revision>43</cp:revision>
  <dcterms:modified xsi:type="dcterms:W3CDTF">2015-04-22T16:57:23Z</dcterms:modified>
</cp:coreProperties>
</file>